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_rels/slideMaster12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11.xml" ContentType="application/vnd.openxmlformats-officedocument.theme+xml"/>
  <Override PartName="/ppt/theme/theme2.xml" ContentType="application/vnd.openxmlformats-officedocument.theme+xml"/>
  <Override PartName="/ppt/theme/theme12.xml" ContentType="application/vnd.openxmlformats-officedocument.theme+xml"/>
  <Override PartName="/ppt/theme/theme3.xml" ContentType="application/vnd.openxmlformats-officedocument.theme+xml"/>
  <Override PartName="/ppt/theme/theme1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_rels/presentation.xml.rels" ContentType="application/vnd.openxmlformats-package.relationships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media/image1.jpeg" ContentType="image/jpeg"/>
  <Override PartName="/ppt/media/image2.png" ContentType="image/png"/>
  <Override PartName="/ppt/media/image3.png" ContentType="image/png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notesSlides/_rels/notesSlide1.xml.rels" ContentType="application/vnd.openxmlformats-package.relationships+xml"/>
  <Override PartName="/ppt/notesSlides/notesSlide1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officedocument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5" r:id="rId11"/>
    <p:sldMasterId id="2147483666" r:id="rId12"/>
    <p:sldMasterId id="2147483667" r:id="rId13"/>
  </p:sldMasterIdLst>
  <p:notesMasterIdLst>
    <p:notesMasterId r:id="rId14"/>
  </p:notesMasterIdLst>
  <p:sldIdLst>
    <p:sldId id="256" r:id="rId15"/>
  </p:sldIdLst>
  <p:sldSz cx="43891200" cy="329184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Master" Target="slideMasters/slideMaster12.xml"/><Relationship Id="rId14" Type="http://schemas.openxmlformats.org/officeDocument/2006/relationships/notesMaster" Target="notesMasters/notesMaster1.xml"/><Relationship Id="rId15" Type="http://schemas.openxmlformats.org/officeDocument/2006/relationships/slide" Target="slides/slide1.xml"/><Relationship Id="rId16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3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hdr"/>
          </p:nvPr>
        </p:nvSpPr>
        <p:spPr>
          <a:xfrm>
            <a:off x="0" y="0"/>
            <a:ext cx="2971800" cy="458640"/>
          </a:xfrm>
          <a:prstGeom prst="rect">
            <a:avLst/>
          </a:prstGeom>
          <a:noFill/>
          <a:ln w="1260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dt" idx="1"/>
          </p:nvPr>
        </p:nvSpPr>
        <p:spPr>
          <a:xfrm>
            <a:off x="3884760" y="0"/>
            <a:ext cx="2971800" cy="458640"/>
          </a:xfrm>
          <a:prstGeom prst="rect">
            <a:avLst/>
          </a:prstGeom>
          <a:noFill/>
          <a:ln w="12600">
            <a:noFill/>
          </a:ln>
        </p:spPr>
        <p:txBody>
          <a:bodyPr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200" spc="-1" strike="noStrike">
                <a:solidFill>
                  <a:srgbClr val="000000"/>
                </a:solidFill>
                <a:latin typeface="Calibri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3E341DC8-3C69-486F-BF8F-161A329AEE70}" type="datetime"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8/28/25</a:t>
            </a:fld>
            <a:endParaRPr b="0" lang="en-US" sz="12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sldImg"/>
          </p:nvPr>
        </p:nvSpPr>
        <p:spPr>
          <a:xfrm>
            <a:off x="1371600" y="1143000"/>
            <a:ext cx="4114800" cy="3085920"/>
          </a:xfrm>
          <a:prstGeom prst="rect">
            <a:avLst/>
          </a:prstGeom>
          <a:noFill/>
          <a:ln w="1260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US" sz="4400" spc="-1" strike="noStrike">
                <a:solidFill>
                  <a:srgbClr val="ffffff"/>
                </a:solidFill>
                <a:latin typeface="Arial"/>
              </a:rPr>
              <a:t>Click to move the slide</a:t>
            </a:r>
            <a:endParaRPr b="0" lang="en-US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400" cy="3600360"/>
          </a:xfrm>
          <a:prstGeom prst="rect">
            <a:avLst/>
          </a:prstGeom>
          <a:noFill/>
          <a:ln w="1260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  <a:ea typeface="Droid Sans Fallback"/>
              </a:rPr>
              <a:t>Click to edit Master text styles</a:t>
            </a:r>
            <a:endParaRPr b="0" lang="en-US" sz="2000" spc="-1" strike="noStrike">
              <a:solidFill>
                <a:srgbClr val="ffffff"/>
              </a:solidFill>
              <a:latin typeface="Arial"/>
            </a:endParaRPr>
          </a:p>
          <a:p>
            <a:pPr lvl="1" marL="457200" indent="0">
              <a:lnSpc>
                <a:spcPct val="100000"/>
              </a:lnSpc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Second level</a:t>
            </a:r>
            <a:endParaRPr b="0" lang="en-US" sz="1200" spc="-1" strike="noStrike">
              <a:solidFill>
                <a:srgbClr val="ffffff"/>
              </a:solidFill>
              <a:latin typeface="Arial"/>
            </a:endParaRPr>
          </a:p>
          <a:p>
            <a:pPr lvl="2" marL="914400" indent="0">
              <a:lnSpc>
                <a:spcPct val="100000"/>
              </a:lnSpc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Third level</a:t>
            </a:r>
            <a:endParaRPr b="0" lang="en-US" sz="1200" spc="-1" strike="noStrike">
              <a:solidFill>
                <a:srgbClr val="ffffff"/>
              </a:solidFill>
              <a:latin typeface="Arial"/>
            </a:endParaRPr>
          </a:p>
          <a:p>
            <a:pPr lvl="3" marL="1371600" indent="0">
              <a:lnSpc>
                <a:spcPct val="100000"/>
              </a:lnSpc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Fourth level</a:t>
            </a:r>
            <a:endParaRPr b="0" lang="en-US" sz="1200" spc="-1" strike="noStrike">
              <a:solidFill>
                <a:srgbClr val="ffffff"/>
              </a:solidFill>
              <a:latin typeface="Arial"/>
            </a:endParaRPr>
          </a:p>
          <a:p>
            <a:pPr lvl="4" marL="1828800" indent="0">
              <a:lnSpc>
                <a:spcPct val="100000"/>
              </a:lnSpc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Fifth level</a:t>
            </a:r>
            <a:endParaRPr b="0" lang="en-US" sz="1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8" name="Rectangle 1"/>
          <p:cNvSpPr/>
          <p:nvPr/>
        </p:nvSpPr>
        <p:spPr>
          <a:xfrm>
            <a:off x="0" y="0"/>
            <a:ext cx="6858000" cy="9144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AutoShape 1"/>
          <p:cNvSpPr/>
          <p:nvPr/>
        </p:nvSpPr>
        <p:spPr>
          <a:xfrm>
            <a:off x="0" y="0"/>
            <a:ext cx="6858000" cy="9144000"/>
          </a:xfrm>
          <a:custGeom>
            <a:avLst/>
            <a:gdLst>
              <a:gd name="textAreaLeft" fmla="*/ 360 w 6858000"/>
              <a:gd name="textAreaRight" fmla="*/ 6857640 w 6858000"/>
              <a:gd name="textAreaTop" fmla="*/ 360 h 9144000"/>
              <a:gd name="textAreaBottom" fmla="*/ 9143640 h 9144000"/>
            </a:gdLst>
            <a:ahLst/>
            <a:rect l="textAreaLeft" t="textAreaTop" r="textAreaRight" b="textAreaBottom"/>
            <a:pathLst>
              <a:path w="21600" h="28800">
                <a:moveTo>
                  <a:pt x="5" y="0"/>
                </a:moveTo>
                <a:lnTo>
                  <a:pt x="5" y="0"/>
                </a:lnTo>
                <a:arcTo wR="5" hR="5" stAng="-5400000" swAng="-5400000"/>
                <a:lnTo>
                  <a:pt x="0" y="5"/>
                </a:lnTo>
                <a:arcTo wR="0" hR="0" stAng="0" swAng="0"/>
                <a:lnTo>
                  <a:pt x="0" y="28795"/>
                </a:lnTo>
                <a:lnTo>
                  <a:pt x="0" y="28795"/>
                </a:lnTo>
                <a:arcTo wR="5" hR="5" stAng="10800000" swAng="-5400000"/>
                <a:lnTo>
                  <a:pt x="5" y="28800"/>
                </a:lnTo>
                <a:arcTo wR="0" hR="0" stAng="0" swAng="0"/>
                <a:lnTo>
                  <a:pt x="21595" y="28800"/>
                </a:lnTo>
                <a:lnTo>
                  <a:pt x="21595" y="28800"/>
                </a:lnTo>
                <a:arcTo wR="5" hR="5" stAng="5400000" swAng="-5400000"/>
                <a:lnTo>
                  <a:pt x="21600" y="28795"/>
                </a:lnTo>
                <a:arcTo wR="0" hR="0" stAng="0" swAng="0"/>
                <a:lnTo>
                  <a:pt x="21600" y="5"/>
                </a:lnTo>
                <a:lnTo>
                  <a:pt x="21600" y="5"/>
                </a:lnTo>
                <a:arcTo wR="5" hR="5" stAng="0" swAng="-5400000"/>
                <a:lnTo>
                  <a:pt x="21595" y="0"/>
                </a:lnTo>
                <a:arcTo wR="0" hR="0" stAng="0" swAng="0"/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AutoShape 2"/>
          <p:cNvSpPr/>
          <p:nvPr/>
        </p:nvSpPr>
        <p:spPr>
          <a:xfrm>
            <a:off x="0" y="0"/>
            <a:ext cx="6858000" cy="9144000"/>
          </a:xfrm>
          <a:custGeom>
            <a:avLst/>
            <a:gdLst>
              <a:gd name="textAreaLeft" fmla="*/ 360 w 6858000"/>
              <a:gd name="textAreaRight" fmla="*/ 6857640 w 6858000"/>
              <a:gd name="textAreaTop" fmla="*/ 360 h 9144000"/>
              <a:gd name="textAreaBottom" fmla="*/ 9143640 h 9144000"/>
            </a:gdLst>
            <a:ahLst/>
            <a:rect l="textAreaLeft" t="textAreaTop" r="textAreaRight" b="textAreaBottom"/>
            <a:pathLst>
              <a:path w="21600" h="28800">
                <a:moveTo>
                  <a:pt x="5" y="0"/>
                </a:moveTo>
                <a:lnTo>
                  <a:pt x="5" y="0"/>
                </a:lnTo>
                <a:arcTo wR="5" hR="5" stAng="-5400000" swAng="-5400000"/>
                <a:lnTo>
                  <a:pt x="0" y="5"/>
                </a:lnTo>
                <a:arcTo wR="0" hR="0" stAng="0" swAng="0"/>
                <a:lnTo>
                  <a:pt x="0" y="28795"/>
                </a:lnTo>
                <a:lnTo>
                  <a:pt x="0" y="28795"/>
                </a:lnTo>
                <a:arcTo wR="5" hR="5" stAng="10800000" swAng="-5400000"/>
                <a:lnTo>
                  <a:pt x="5" y="28800"/>
                </a:lnTo>
                <a:arcTo wR="0" hR="0" stAng="0" swAng="0"/>
                <a:lnTo>
                  <a:pt x="21595" y="28800"/>
                </a:lnTo>
                <a:lnTo>
                  <a:pt x="21595" y="28800"/>
                </a:lnTo>
                <a:arcTo wR="5" hR="5" stAng="5400000" swAng="-5400000"/>
                <a:lnTo>
                  <a:pt x="21600" y="28795"/>
                </a:lnTo>
                <a:arcTo wR="0" hR="0" stAng="0" swAng="0"/>
                <a:lnTo>
                  <a:pt x="21600" y="5"/>
                </a:lnTo>
                <a:lnTo>
                  <a:pt x="21600" y="5"/>
                </a:lnTo>
                <a:arcTo wR="5" hR="5" stAng="0" swAng="-5400000"/>
                <a:lnTo>
                  <a:pt x="21595" y="0"/>
                </a:lnTo>
                <a:arcTo wR="0" hR="0" stAng="0" swAng="0"/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AutoShape 3"/>
          <p:cNvSpPr/>
          <p:nvPr/>
        </p:nvSpPr>
        <p:spPr>
          <a:xfrm>
            <a:off x="0" y="0"/>
            <a:ext cx="6858000" cy="9144000"/>
          </a:xfrm>
          <a:custGeom>
            <a:avLst/>
            <a:gdLst>
              <a:gd name="textAreaLeft" fmla="*/ 360 w 6858000"/>
              <a:gd name="textAreaRight" fmla="*/ 6857640 w 6858000"/>
              <a:gd name="textAreaTop" fmla="*/ 360 h 9144000"/>
              <a:gd name="textAreaBottom" fmla="*/ 9143640 h 9144000"/>
            </a:gdLst>
            <a:ahLst/>
            <a:rect l="textAreaLeft" t="textAreaTop" r="textAreaRight" b="textAreaBottom"/>
            <a:pathLst>
              <a:path w="21600" h="28800">
                <a:moveTo>
                  <a:pt x="5" y="0"/>
                </a:moveTo>
                <a:lnTo>
                  <a:pt x="5" y="0"/>
                </a:lnTo>
                <a:arcTo wR="5" hR="5" stAng="-5400000" swAng="-5400000"/>
                <a:lnTo>
                  <a:pt x="0" y="5"/>
                </a:lnTo>
                <a:arcTo wR="0" hR="0" stAng="0" swAng="0"/>
                <a:lnTo>
                  <a:pt x="0" y="28795"/>
                </a:lnTo>
                <a:lnTo>
                  <a:pt x="0" y="28795"/>
                </a:lnTo>
                <a:arcTo wR="5" hR="5" stAng="10800000" swAng="-5400000"/>
                <a:lnTo>
                  <a:pt x="5" y="28800"/>
                </a:lnTo>
                <a:arcTo wR="0" hR="0" stAng="0" swAng="0"/>
                <a:lnTo>
                  <a:pt x="21595" y="28800"/>
                </a:lnTo>
                <a:lnTo>
                  <a:pt x="21595" y="28800"/>
                </a:lnTo>
                <a:arcTo wR="5" hR="5" stAng="5400000" swAng="-5400000"/>
                <a:lnTo>
                  <a:pt x="21600" y="28795"/>
                </a:lnTo>
                <a:arcTo wR="0" hR="0" stAng="0" swAng="0"/>
                <a:lnTo>
                  <a:pt x="21600" y="5"/>
                </a:lnTo>
                <a:lnTo>
                  <a:pt x="21600" y="5"/>
                </a:lnTo>
                <a:arcTo wR="5" hR="5" stAng="0" swAng="-5400000"/>
                <a:lnTo>
                  <a:pt x="21595" y="0"/>
                </a:lnTo>
                <a:arcTo wR="0" hR="0" stAng="0" swAng="0"/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AutoShape 4"/>
          <p:cNvSpPr/>
          <p:nvPr/>
        </p:nvSpPr>
        <p:spPr>
          <a:xfrm>
            <a:off x="0" y="0"/>
            <a:ext cx="6858000" cy="9144000"/>
          </a:xfrm>
          <a:custGeom>
            <a:avLst/>
            <a:gdLst>
              <a:gd name="textAreaLeft" fmla="*/ 360 w 6858000"/>
              <a:gd name="textAreaRight" fmla="*/ 6857640 w 6858000"/>
              <a:gd name="textAreaTop" fmla="*/ 360 h 9144000"/>
              <a:gd name="textAreaBottom" fmla="*/ 9143640 h 9144000"/>
            </a:gdLst>
            <a:ahLst/>
            <a:rect l="textAreaLeft" t="textAreaTop" r="textAreaRight" b="textAreaBottom"/>
            <a:pathLst>
              <a:path w="21600" h="28800">
                <a:moveTo>
                  <a:pt x="5" y="0"/>
                </a:moveTo>
                <a:lnTo>
                  <a:pt x="5" y="0"/>
                </a:lnTo>
                <a:arcTo wR="5" hR="5" stAng="-5400000" swAng="-5400000"/>
                <a:lnTo>
                  <a:pt x="0" y="5"/>
                </a:lnTo>
                <a:arcTo wR="0" hR="0" stAng="0" swAng="0"/>
                <a:lnTo>
                  <a:pt x="0" y="28795"/>
                </a:lnTo>
                <a:lnTo>
                  <a:pt x="0" y="28795"/>
                </a:lnTo>
                <a:arcTo wR="5" hR="5" stAng="10800000" swAng="-5400000"/>
                <a:lnTo>
                  <a:pt x="5" y="28800"/>
                </a:lnTo>
                <a:arcTo wR="0" hR="0" stAng="0" swAng="0"/>
                <a:lnTo>
                  <a:pt x="21595" y="28800"/>
                </a:lnTo>
                <a:lnTo>
                  <a:pt x="21595" y="28800"/>
                </a:lnTo>
                <a:arcTo wR="5" hR="5" stAng="5400000" swAng="-5400000"/>
                <a:lnTo>
                  <a:pt x="21600" y="28795"/>
                </a:lnTo>
                <a:arcTo wR="0" hR="0" stAng="0" swAng="0"/>
                <a:lnTo>
                  <a:pt x="21600" y="5"/>
                </a:lnTo>
                <a:lnTo>
                  <a:pt x="21600" y="5"/>
                </a:lnTo>
                <a:arcTo wR="5" hR="5" stAng="0" swAng="-5400000"/>
                <a:lnTo>
                  <a:pt x="21595" y="0"/>
                </a:lnTo>
                <a:arcTo wR="0" hR="0" stAng="0" swAng="0"/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Text Box 5"/>
          <p:cNvSpPr/>
          <p:nvPr/>
        </p:nvSpPr>
        <p:spPr>
          <a:xfrm>
            <a:off x="0" y="0"/>
            <a:ext cx="2971800" cy="457200"/>
          </a:xfrm>
          <a:custGeom>
            <a:avLst/>
            <a:gdLst>
              <a:gd name="textAreaLeft" fmla="*/ 0 w 2971800"/>
              <a:gd name="textAreaRight" fmla="*/ 2972160 w 2971800"/>
              <a:gd name="textAreaTop" fmla="*/ 0 h 457200"/>
              <a:gd name="textAreaBottom" fmla="*/ 457560 h 4572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4" name="Text Box 6"/>
          <p:cNvSpPr/>
          <p:nvPr/>
        </p:nvSpPr>
        <p:spPr>
          <a:xfrm>
            <a:off x="3884760" y="0"/>
            <a:ext cx="2971800" cy="457200"/>
          </a:xfrm>
          <a:custGeom>
            <a:avLst/>
            <a:gdLst>
              <a:gd name="textAreaLeft" fmla="*/ 0 w 2971800"/>
              <a:gd name="textAreaRight" fmla="*/ 2972160 w 2971800"/>
              <a:gd name="textAreaTop" fmla="*/ 0 h 457200"/>
              <a:gd name="textAreaBottom" fmla="*/ 457560 h 4572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 type="sldImg"/>
          </p:nvPr>
        </p:nvSpPr>
        <p:spPr>
          <a:xfrm>
            <a:off x="1143000" y="-928080"/>
            <a:ext cx="4565520" cy="6645960"/>
          </a:xfrm>
          <a:prstGeom prst="rect">
            <a:avLst/>
          </a:prstGeom>
          <a:noFill/>
          <a:ln w="1260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solidFill>
                  <a:srgbClr val="ffffff"/>
                </a:solidFill>
                <a:latin typeface="Arial"/>
              </a:rPr>
              <a:t>Click to move the slide</a:t>
            </a:r>
            <a:endParaRPr b="0" lang="en-US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6" name="PlaceHolder 6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9920" cy="4108680"/>
          </a:xfrm>
          <a:prstGeom prst="rect">
            <a:avLst/>
          </a:prstGeom>
          <a:noFill/>
          <a:ln w="1260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endParaRPr b="0" lang="en-US" sz="2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7" name="Text Box 9"/>
          <p:cNvSpPr/>
          <p:nvPr/>
        </p:nvSpPr>
        <p:spPr>
          <a:xfrm>
            <a:off x="0" y="8685360"/>
            <a:ext cx="2971800" cy="457200"/>
          </a:xfrm>
          <a:custGeom>
            <a:avLst/>
            <a:gdLst>
              <a:gd name="textAreaLeft" fmla="*/ 0 w 2971800"/>
              <a:gd name="textAreaRight" fmla="*/ 2972160 w 2971800"/>
              <a:gd name="textAreaTop" fmla="*/ 0 h 457200"/>
              <a:gd name="textAreaBottom" fmla="*/ 457560 h 4572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8" name="PlaceHolder 7"/>
          <p:cNvSpPr>
            <a:spLocks noGrp="1"/>
          </p:cNvSpPr>
          <p:nvPr>
            <p:ph type="sldNum" idx="2"/>
          </p:nvPr>
        </p:nvSpPr>
        <p:spPr>
          <a:xfrm>
            <a:off x="3884400" y="8685000"/>
            <a:ext cx="2965320" cy="451080"/>
          </a:xfrm>
          <a:prstGeom prst="rect">
            <a:avLst/>
          </a:prstGeom>
          <a:noFill/>
          <a:ln w="12600">
            <a:noFill/>
          </a:ln>
        </p:spPr>
        <p:txBody>
          <a:bodyPr lIns="90000" rIns="90000" tIns="46800" bIns="4680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  <a:defRPr b="0" lang="en-US" sz="1200" spc="-1" strike="noStrike">
                <a:solidFill>
                  <a:srgbClr val="000000"/>
                </a:solidFill>
                <a:latin typeface="Arial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fld id="{AEB398D3-8CA3-4C61-A40C-E1A44A0B936D}" type="slidenum"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&lt;number&gt;</a:t>
            </a:fld>
            <a:endParaRPr b="0" lang="en-US" sz="12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19" name="PlaceHolder 8"/>
          <p:cNvSpPr>
            <a:spLocks noGrp="1"/>
          </p:cNvSpPr>
          <p:nvPr>
            <p:ph type="ftr" idx="3"/>
          </p:nvPr>
        </p:nvSpPr>
        <p:spPr>
          <a:xfrm>
            <a:off x="0" y="8685360"/>
            <a:ext cx="2971800" cy="458640"/>
          </a:xfrm>
          <a:prstGeom prst="rect">
            <a:avLst/>
          </a:prstGeom>
          <a:noFill/>
          <a:ln w="12600">
            <a:noFill/>
          </a:ln>
        </p:spPr>
        <p:txBody>
          <a:bodyPr lIns="91440" rIns="91440" tIns="45720" bIns="45720" anchor="b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20" name="PlaceHolder 9"/>
          <p:cNvSpPr>
            <a:spLocks noGrp="1"/>
          </p:cNvSpPr>
          <p:nvPr>
            <p:ph type="sldNum" idx="4"/>
          </p:nvPr>
        </p:nvSpPr>
        <p:spPr>
          <a:xfrm>
            <a:off x="3884760" y="8685360"/>
            <a:ext cx="2971800" cy="458640"/>
          </a:xfrm>
          <a:prstGeom prst="rect">
            <a:avLst/>
          </a:prstGeom>
          <a:noFill/>
          <a:ln w="1260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200" spc="-1" strike="noStrike">
                <a:solidFill>
                  <a:srgbClr val="000000"/>
                </a:solidFill>
                <a:latin typeface="Calibri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EE7DF505-7CB4-404F-A603-1EDACF59EF88}" type="slidenum"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&lt;number&gt;</a:t>
            </a:fld>
            <a:endParaRPr b="0" lang="en-US" sz="12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21" name="PlaceHolder 10"/>
          <p:cNvSpPr>
            <a:spLocks noGrp="1"/>
          </p:cNvSpPr>
          <p:nvPr>
            <p:ph type="hdr"/>
          </p:nvPr>
        </p:nvSpPr>
        <p:spPr>
          <a:xfrm>
            <a:off x="0" y="0"/>
            <a:ext cx="2971800" cy="458640"/>
          </a:xfrm>
          <a:prstGeom prst="rect">
            <a:avLst/>
          </a:prstGeom>
          <a:noFill/>
          <a:ln w="1260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22" name="PlaceHolder 11"/>
          <p:cNvSpPr>
            <a:spLocks noGrp="1"/>
          </p:cNvSpPr>
          <p:nvPr>
            <p:ph type="dt" idx="5"/>
          </p:nvPr>
        </p:nvSpPr>
        <p:spPr>
          <a:xfrm>
            <a:off x="3884760" y="0"/>
            <a:ext cx="2971800" cy="458640"/>
          </a:xfrm>
          <a:prstGeom prst="rect">
            <a:avLst/>
          </a:prstGeom>
          <a:noFill/>
          <a:ln w="12600">
            <a:noFill/>
          </a:ln>
        </p:spPr>
        <p:txBody>
          <a:bodyPr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200" spc="-1" strike="noStrike">
                <a:solidFill>
                  <a:srgbClr val="000000"/>
                </a:solidFill>
                <a:latin typeface="Calibri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E9649DAC-DDE9-439F-ACC1-5C47BDAF6CAF}" type="datetime"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8/28/25</a:t>
            </a:fld>
            <a:endParaRPr b="0" lang="en-US" sz="12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23" name="PlaceHolder 12"/>
          <p:cNvSpPr>
            <a:spLocks noGrp="1"/>
          </p:cNvSpPr>
          <p:nvPr>
            <p:ph type="sldImg"/>
          </p:nvPr>
        </p:nvSpPr>
        <p:spPr>
          <a:xfrm>
            <a:off x="1371600" y="1143000"/>
            <a:ext cx="4114800" cy="3085920"/>
          </a:xfrm>
          <a:prstGeom prst="rect">
            <a:avLst/>
          </a:prstGeom>
          <a:noFill/>
          <a:ln w="1260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US" sz="4400" spc="-1" strike="noStrike">
                <a:solidFill>
                  <a:srgbClr val="ffffff"/>
                </a:solidFill>
                <a:latin typeface="Arial"/>
              </a:rPr>
              <a:t>Click to move the slide</a:t>
            </a:r>
            <a:endParaRPr b="0" lang="en-US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4" name="PlaceHolder 13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400" cy="3600360"/>
          </a:xfrm>
          <a:prstGeom prst="rect">
            <a:avLst/>
          </a:prstGeom>
          <a:noFill/>
          <a:ln w="1260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  <a:ea typeface="Droid Sans Fallback"/>
              </a:rPr>
              <a:t>Click to edit Master text styles</a:t>
            </a:r>
            <a:endParaRPr b="0" lang="en-US" sz="2000" spc="-1" strike="noStrike">
              <a:solidFill>
                <a:srgbClr val="ffffff"/>
              </a:solidFill>
              <a:latin typeface="Arial"/>
            </a:endParaRPr>
          </a:p>
          <a:p>
            <a:pPr lvl="1" marL="457200" indent="0">
              <a:lnSpc>
                <a:spcPct val="100000"/>
              </a:lnSpc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Second level</a:t>
            </a:r>
            <a:endParaRPr b="0" lang="en-US" sz="1200" spc="-1" strike="noStrike">
              <a:solidFill>
                <a:srgbClr val="ffffff"/>
              </a:solidFill>
              <a:latin typeface="Arial"/>
            </a:endParaRPr>
          </a:p>
          <a:p>
            <a:pPr lvl="2" marL="914400" indent="0">
              <a:lnSpc>
                <a:spcPct val="100000"/>
              </a:lnSpc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Third level</a:t>
            </a:r>
            <a:endParaRPr b="0" lang="en-US" sz="1200" spc="-1" strike="noStrike">
              <a:solidFill>
                <a:srgbClr val="ffffff"/>
              </a:solidFill>
              <a:latin typeface="Arial"/>
            </a:endParaRPr>
          </a:p>
          <a:p>
            <a:pPr lvl="3" marL="1371600" indent="0">
              <a:lnSpc>
                <a:spcPct val="100000"/>
              </a:lnSpc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Fourth level</a:t>
            </a:r>
            <a:endParaRPr b="0" lang="en-US" sz="1200" spc="-1" strike="noStrike">
              <a:solidFill>
                <a:srgbClr val="ffffff"/>
              </a:solidFill>
              <a:latin typeface="Arial"/>
            </a:endParaRPr>
          </a:p>
          <a:p>
            <a:pPr lvl="4" marL="1828800" indent="0">
              <a:lnSpc>
                <a:spcPct val="100000"/>
              </a:lnSpc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Fifth level</a:t>
            </a:r>
            <a:endParaRPr b="0" lang="en-US" sz="1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5" name="PlaceHolder 14"/>
          <p:cNvSpPr>
            <a:spLocks noGrp="1"/>
          </p:cNvSpPr>
          <p:nvPr>
            <p:ph type="ftr" idx="6"/>
          </p:nvPr>
        </p:nvSpPr>
        <p:spPr>
          <a:xfrm>
            <a:off x="0" y="8685360"/>
            <a:ext cx="2971800" cy="458640"/>
          </a:xfrm>
          <a:prstGeom prst="rect">
            <a:avLst/>
          </a:prstGeom>
          <a:noFill/>
          <a:ln w="12600">
            <a:noFill/>
          </a:ln>
        </p:spPr>
        <p:txBody>
          <a:bodyPr lIns="91440" rIns="91440" tIns="45720" bIns="45720" anchor="b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26" name="PlaceHolder 15"/>
          <p:cNvSpPr>
            <a:spLocks noGrp="1"/>
          </p:cNvSpPr>
          <p:nvPr>
            <p:ph type="sldNum" idx="7"/>
          </p:nvPr>
        </p:nvSpPr>
        <p:spPr>
          <a:xfrm>
            <a:off x="3884760" y="8685360"/>
            <a:ext cx="2971800" cy="458640"/>
          </a:xfrm>
          <a:prstGeom prst="rect">
            <a:avLst/>
          </a:prstGeom>
          <a:noFill/>
          <a:ln w="1260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200" spc="-1" strike="noStrike">
                <a:solidFill>
                  <a:srgbClr val="000000"/>
                </a:solidFill>
                <a:latin typeface="Calibri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26FA18FF-708F-423D-B4F4-9FAAEE95F05F}" type="slidenum"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&lt;number&gt;</a:t>
            </a:fld>
            <a:endParaRPr b="0" lang="en-US" sz="12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27" name="PlaceHolder 16"/>
          <p:cNvSpPr>
            <a:spLocks noGrp="1"/>
          </p:cNvSpPr>
          <p:nvPr>
            <p:ph type="hdr"/>
          </p:nvPr>
        </p:nvSpPr>
        <p:spPr>
          <a:xfrm>
            <a:off x="0" y="0"/>
            <a:ext cx="2971800" cy="458640"/>
          </a:xfrm>
          <a:prstGeom prst="rect">
            <a:avLst/>
          </a:prstGeom>
          <a:noFill/>
          <a:ln w="1260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28" name="PlaceHolder 17"/>
          <p:cNvSpPr>
            <a:spLocks noGrp="1"/>
          </p:cNvSpPr>
          <p:nvPr>
            <p:ph type="dt" idx="8"/>
          </p:nvPr>
        </p:nvSpPr>
        <p:spPr>
          <a:xfrm>
            <a:off x="3884760" y="0"/>
            <a:ext cx="2971800" cy="458640"/>
          </a:xfrm>
          <a:prstGeom prst="rect">
            <a:avLst/>
          </a:prstGeom>
          <a:noFill/>
          <a:ln w="12600">
            <a:noFill/>
          </a:ln>
        </p:spPr>
        <p:txBody>
          <a:bodyPr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200" spc="-1" strike="noStrike">
                <a:solidFill>
                  <a:srgbClr val="000000"/>
                </a:solidFill>
                <a:latin typeface="Calibri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0E3F0AC5-FEE6-436A-B37E-6ECC0EAF87B5}" type="datetime"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8/28/25</a:t>
            </a:fld>
            <a:endParaRPr b="0" lang="en-US" sz="12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29" name="PlaceHolder 18"/>
          <p:cNvSpPr>
            <a:spLocks noGrp="1"/>
          </p:cNvSpPr>
          <p:nvPr>
            <p:ph type="sldImg"/>
          </p:nvPr>
        </p:nvSpPr>
        <p:spPr>
          <a:xfrm>
            <a:off x="1371600" y="1143000"/>
            <a:ext cx="4114800" cy="3085920"/>
          </a:xfrm>
          <a:prstGeom prst="rect">
            <a:avLst/>
          </a:prstGeom>
          <a:noFill/>
          <a:ln w="1260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US" sz="4400" spc="-1" strike="noStrike">
                <a:solidFill>
                  <a:srgbClr val="ffffff"/>
                </a:solidFill>
                <a:latin typeface="Arial"/>
              </a:rPr>
              <a:t>Click to move the slide</a:t>
            </a:r>
            <a:endParaRPr b="0" lang="en-US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0" name="PlaceHolder 19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400" cy="3600360"/>
          </a:xfrm>
          <a:prstGeom prst="rect">
            <a:avLst/>
          </a:prstGeom>
          <a:noFill/>
          <a:ln w="1260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  <a:ea typeface="Droid Sans Fallback"/>
              </a:rPr>
              <a:t>Click to edit Master text styles</a:t>
            </a:r>
            <a:endParaRPr b="0" lang="en-US" sz="2000" spc="-1" strike="noStrike">
              <a:solidFill>
                <a:srgbClr val="ffffff"/>
              </a:solidFill>
              <a:latin typeface="Arial"/>
            </a:endParaRPr>
          </a:p>
          <a:p>
            <a:pPr lvl="1" marL="457200" indent="0">
              <a:lnSpc>
                <a:spcPct val="100000"/>
              </a:lnSpc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Second level</a:t>
            </a:r>
            <a:endParaRPr b="0" lang="en-US" sz="1200" spc="-1" strike="noStrike">
              <a:solidFill>
                <a:srgbClr val="ffffff"/>
              </a:solidFill>
              <a:latin typeface="Arial"/>
            </a:endParaRPr>
          </a:p>
          <a:p>
            <a:pPr lvl="2" marL="914400" indent="0">
              <a:lnSpc>
                <a:spcPct val="100000"/>
              </a:lnSpc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Third level</a:t>
            </a:r>
            <a:endParaRPr b="0" lang="en-US" sz="1200" spc="-1" strike="noStrike">
              <a:solidFill>
                <a:srgbClr val="ffffff"/>
              </a:solidFill>
              <a:latin typeface="Arial"/>
            </a:endParaRPr>
          </a:p>
          <a:p>
            <a:pPr lvl="3" marL="1371600" indent="0">
              <a:lnSpc>
                <a:spcPct val="100000"/>
              </a:lnSpc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Fourth level</a:t>
            </a:r>
            <a:endParaRPr b="0" lang="en-US" sz="1200" spc="-1" strike="noStrike">
              <a:solidFill>
                <a:srgbClr val="ffffff"/>
              </a:solidFill>
              <a:latin typeface="Arial"/>
            </a:endParaRPr>
          </a:p>
          <a:p>
            <a:pPr lvl="4" marL="1828800" indent="0">
              <a:lnSpc>
                <a:spcPct val="100000"/>
              </a:lnSpc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Fifth level</a:t>
            </a:r>
            <a:endParaRPr b="0" lang="en-US" sz="1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1" name="PlaceHolder 20"/>
          <p:cNvSpPr>
            <a:spLocks noGrp="1"/>
          </p:cNvSpPr>
          <p:nvPr>
            <p:ph type="ftr" idx="9"/>
          </p:nvPr>
        </p:nvSpPr>
        <p:spPr>
          <a:xfrm>
            <a:off x="0" y="8685360"/>
            <a:ext cx="2971800" cy="458640"/>
          </a:xfrm>
          <a:prstGeom prst="rect">
            <a:avLst/>
          </a:prstGeom>
          <a:noFill/>
          <a:ln w="12600">
            <a:noFill/>
          </a:ln>
        </p:spPr>
        <p:txBody>
          <a:bodyPr lIns="91440" rIns="91440" tIns="45720" bIns="45720" anchor="b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32" name="PlaceHolder 21"/>
          <p:cNvSpPr>
            <a:spLocks noGrp="1"/>
          </p:cNvSpPr>
          <p:nvPr>
            <p:ph type="sldNum" idx="10"/>
          </p:nvPr>
        </p:nvSpPr>
        <p:spPr>
          <a:xfrm>
            <a:off x="3884760" y="8685360"/>
            <a:ext cx="2971800" cy="458640"/>
          </a:xfrm>
          <a:prstGeom prst="rect">
            <a:avLst/>
          </a:prstGeom>
          <a:noFill/>
          <a:ln w="1260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200" spc="-1" strike="noStrike">
                <a:solidFill>
                  <a:srgbClr val="000000"/>
                </a:solidFill>
                <a:latin typeface="Calibri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4B3E917E-1A9B-4B5C-AF5A-1DCD1D7F7F1B}" type="slidenum"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&lt;number&gt;</a:t>
            </a:fld>
            <a:endParaRPr b="0" lang="en-US" sz="12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33" name="PlaceHolder 22"/>
          <p:cNvSpPr>
            <a:spLocks noGrp="1"/>
          </p:cNvSpPr>
          <p:nvPr>
            <p:ph type="hdr"/>
          </p:nvPr>
        </p:nvSpPr>
        <p:spPr>
          <a:xfrm>
            <a:off x="0" y="0"/>
            <a:ext cx="2971800" cy="458640"/>
          </a:xfrm>
          <a:prstGeom prst="rect">
            <a:avLst/>
          </a:prstGeom>
          <a:noFill/>
          <a:ln w="1260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34" name="PlaceHolder 23"/>
          <p:cNvSpPr>
            <a:spLocks noGrp="1"/>
          </p:cNvSpPr>
          <p:nvPr>
            <p:ph type="dt" idx="11"/>
          </p:nvPr>
        </p:nvSpPr>
        <p:spPr>
          <a:xfrm>
            <a:off x="3884760" y="0"/>
            <a:ext cx="2971800" cy="458640"/>
          </a:xfrm>
          <a:prstGeom prst="rect">
            <a:avLst/>
          </a:prstGeom>
          <a:noFill/>
          <a:ln w="12600">
            <a:noFill/>
          </a:ln>
        </p:spPr>
        <p:txBody>
          <a:bodyPr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200" spc="-1" strike="noStrike">
                <a:solidFill>
                  <a:srgbClr val="000000"/>
                </a:solidFill>
                <a:latin typeface="Calibri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5BC7533-8AA2-440A-B4DE-3F6DF574B781}" type="datetime"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8/28/25</a:t>
            </a:fld>
            <a:endParaRPr b="0" lang="en-US" sz="12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35" name="PlaceHolder 24"/>
          <p:cNvSpPr>
            <a:spLocks noGrp="1"/>
          </p:cNvSpPr>
          <p:nvPr>
            <p:ph type="sldImg"/>
          </p:nvPr>
        </p:nvSpPr>
        <p:spPr>
          <a:xfrm>
            <a:off x="1371600" y="1143000"/>
            <a:ext cx="4114800" cy="3085920"/>
          </a:xfrm>
          <a:prstGeom prst="rect">
            <a:avLst/>
          </a:prstGeom>
          <a:noFill/>
          <a:ln w="1260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US" sz="4400" spc="-1" strike="noStrike">
                <a:solidFill>
                  <a:srgbClr val="ffffff"/>
                </a:solidFill>
                <a:latin typeface="Arial"/>
              </a:rPr>
              <a:t>Click to move the slide</a:t>
            </a:r>
            <a:endParaRPr b="0" lang="en-US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6" name="PlaceHolder 25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400" cy="3600360"/>
          </a:xfrm>
          <a:prstGeom prst="rect">
            <a:avLst/>
          </a:prstGeom>
          <a:noFill/>
          <a:ln w="1260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  <a:ea typeface="Droid Sans Fallback"/>
              </a:rPr>
              <a:t>Click to edit Master text styles</a:t>
            </a:r>
            <a:endParaRPr b="0" lang="en-US" sz="2000" spc="-1" strike="noStrike">
              <a:solidFill>
                <a:srgbClr val="ffffff"/>
              </a:solidFill>
              <a:latin typeface="Arial"/>
            </a:endParaRPr>
          </a:p>
          <a:p>
            <a:pPr lvl="1" marL="457200" indent="0">
              <a:lnSpc>
                <a:spcPct val="100000"/>
              </a:lnSpc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Second level</a:t>
            </a:r>
            <a:endParaRPr b="0" lang="en-US" sz="1200" spc="-1" strike="noStrike">
              <a:solidFill>
                <a:srgbClr val="ffffff"/>
              </a:solidFill>
              <a:latin typeface="Arial"/>
            </a:endParaRPr>
          </a:p>
          <a:p>
            <a:pPr lvl="2" marL="914400" indent="0">
              <a:lnSpc>
                <a:spcPct val="100000"/>
              </a:lnSpc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Third level</a:t>
            </a:r>
            <a:endParaRPr b="0" lang="en-US" sz="1200" spc="-1" strike="noStrike">
              <a:solidFill>
                <a:srgbClr val="ffffff"/>
              </a:solidFill>
              <a:latin typeface="Arial"/>
            </a:endParaRPr>
          </a:p>
          <a:p>
            <a:pPr lvl="3" marL="1371600" indent="0">
              <a:lnSpc>
                <a:spcPct val="100000"/>
              </a:lnSpc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Fourth level</a:t>
            </a:r>
            <a:endParaRPr b="0" lang="en-US" sz="1200" spc="-1" strike="noStrike">
              <a:solidFill>
                <a:srgbClr val="ffffff"/>
              </a:solidFill>
              <a:latin typeface="Arial"/>
            </a:endParaRPr>
          </a:p>
          <a:p>
            <a:pPr lvl="4" marL="1828800" indent="0">
              <a:lnSpc>
                <a:spcPct val="100000"/>
              </a:lnSpc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Fifth level</a:t>
            </a:r>
            <a:endParaRPr b="0" lang="en-US" sz="1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7" name="PlaceHolder 26"/>
          <p:cNvSpPr>
            <a:spLocks noGrp="1"/>
          </p:cNvSpPr>
          <p:nvPr>
            <p:ph type="ftr" idx="12"/>
          </p:nvPr>
        </p:nvSpPr>
        <p:spPr>
          <a:xfrm>
            <a:off x="0" y="8685360"/>
            <a:ext cx="2971800" cy="458640"/>
          </a:xfrm>
          <a:prstGeom prst="rect">
            <a:avLst/>
          </a:prstGeom>
          <a:noFill/>
          <a:ln w="12600">
            <a:noFill/>
          </a:ln>
        </p:spPr>
        <p:txBody>
          <a:bodyPr lIns="91440" rIns="91440" tIns="45720" bIns="45720" anchor="b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38" name="PlaceHolder 27"/>
          <p:cNvSpPr>
            <a:spLocks noGrp="1"/>
          </p:cNvSpPr>
          <p:nvPr>
            <p:ph type="sldNum" idx="13"/>
          </p:nvPr>
        </p:nvSpPr>
        <p:spPr>
          <a:xfrm>
            <a:off x="3884760" y="8685360"/>
            <a:ext cx="2971800" cy="458640"/>
          </a:xfrm>
          <a:prstGeom prst="rect">
            <a:avLst/>
          </a:prstGeom>
          <a:noFill/>
          <a:ln w="1260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200" spc="-1" strike="noStrike">
                <a:solidFill>
                  <a:srgbClr val="000000"/>
                </a:solidFill>
                <a:latin typeface="Calibri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3B73CFBD-1D84-4D96-9EF7-62D669AA73B6}" type="slidenum"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&lt;number&gt;</a:t>
            </a:fld>
            <a:endParaRPr b="0" lang="en-US" sz="12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39" name="PlaceHolder 28"/>
          <p:cNvSpPr>
            <a:spLocks noGrp="1"/>
          </p:cNvSpPr>
          <p:nvPr>
            <p:ph type="hdr"/>
          </p:nvPr>
        </p:nvSpPr>
        <p:spPr>
          <a:xfrm>
            <a:off x="0" y="0"/>
            <a:ext cx="2971800" cy="458640"/>
          </a:xfrm>
          <a:prstGeom prst="rect">
            <a:avLst/>
          </a:prstGeom>
          <a:noFill/>
          <a:ln w="1260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40" name="PlaceHolder 29"/>
          <p:cNvSpPr>
            <a:spLocks noGrp="1"/>
          </p:cNvSpPr>
          <p:nvPr>
            <p:ph type="dt" idx="14"/>
          </p:nvPr>
        </p:nvSpPr>
        <p:spPr>
          <a:xfrm>
            <a:off x="3884760" y="0"/>
            <a:ext cx="2971800" cy="458640"/>
          </a:xfrm>
          <a:prstGeom prst="rect">
            <a:avLst/>
          </a:prstGeom>
          <a:noFill/>
          <a:ln w="12600">
            <a:noFill/>
          </a:ln>
        </p:spPr>
        <p:txBody>
          <a:bodyPr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200" spc="-1" strike="noStrike">
                <a:solidFill>
                  <a:srgbClr val="000000"/>
                </a:solidFill>
                <a:latin typeface="Calibri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E3B23055-56F5-40BB-8133-1EF45A65CCF2}" type="datetime"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8/28/25</a:t>
            </a:fld>
            <a:endParaRPr b="0" lang="en-US" sz="12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41" name="PlaceHolder 30"/>
          <p:cNvSpPr>
            <a:spLocks noGrp="1"/>
          </p:cNvSpPr>
          <p:nvPr>
            <p:ph type="sldImg"/>
          </p:nvPr>
        </p:nvSpPr>
        <p:spPr>
          <a:xfrm>
            <a:off x="1371600" y="1143000"/>
            <a:ext cx="4114800" cy="3085920"/>
          </a:xfrm>
          <a:prstGeom prst="rect">
            <a:avLst/>
          </a:prstGeom>
          <a:noFill/>
          <a:ln w="1260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US" sz="4400" spc="-1" strike="noStrike">
                <a:solidFill>
                  <a:srgbClr val="ffffff"/>
                </a:solidFill>
                <a:latin typeface="Arial"/>
              </a:rPr>
              <a:t>Click to move the slide</a:t>
            </a:r>
            <a:endParaRPr b="0" lang="en-US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2" name="PlaceHolder 3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400" cy="3600360"/>
          </a:xfrm>
          <a:prstGeom prst="rect">
            <a:avLst/>
          </a:prstGeom>
          <a:noFill/>
          <a:ln w="1260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  <a:ea typeface="Droid Sans Fallback"/>
              </a:rPr>
              <a:t>Click to edit Master text styles</a:t>
            </a:r>
            <a:endParaRPr b="0" lang="en-US" sz="2000" spc="-1" strike="noStrike">
              <a:solidFill>
                <a:srgbClr val="ffffff"/>
              </a:solidFill>
              <a:latin typeface="Arial"/>
            </a:endParaRPr>
          </a:p>
          <a:p>
            <a:pPr lvl="1" marL="457200" indent="0">
              <a:lnSpc>
                <a:spcPct val="100000"/>
              </a:lnSpc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Second level</a:t>
            </a:r>
            <a:endParaRPr b="0" lang="en-US" sz="1200" spc="-1" strike="noStrike">
              <a:solidFill>
                <a:srgbClr val="ffffff"/>
              </a:solidFill>
              <a:latin typeface="Arial"/>
            </a:endParaRPr>
          </a:p>
          <a:p>
            <a:pPr lvl="2" marL="914400" indent="0">
              <a:lnSpc>
                <a:spcPct val="100000"/>
              </a:lnSpc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Third level</a:t>
            </a:r>
            <a:endParaRPr b="0" lang="en-US" sz="1200" spc="-1" strike="noStrike">
              <a:solidFill>
                <a:srgbClr val="ffffff"/>
              </a:solidFill>
              <a:latin typeface="Arial"/>
            </a:endParaRPr>
          </a:p>
          <a:p>
            <a:pPr lvl="3" marL="1371600" indent="0">
              <a:lnSpc>
                <a:spcPct val="100000"/>
              </a:lnSpc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Fourth level</a:t>
            </a:r>
            <a:endParaRPr b="0" lang="en-US" sz="1200" spc="-1" strike="noStrike">
              <a:solidFill>
                <a:srgbClr val="ffffff"/>
              </a:solidFill>
              <a:latin typeface="Arial"/>
            </a:endParaRPr>
          </a:p>
          <a:p>
            <a:pPr lvl="4" marL="1828800" indent="0">
              <a:lnSpc>
                <a:spcPct val="100000"/>
              </a:lnSpc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Fifth level</a:t>
            </a:r>
            <a:endParaRPr b="0" lang="en-US" sz="1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3" name="PlaceHolder 32"/>
          <p:cNvSpPr>
            <a:spLocks noGrp="1"/>
          </p:cNvSpPr>
          <p:nvPr>
            <p:ph type="ftr" idx="15"/>
          </p:nvPr>
        </p:nvSpPr>
        <p:spPr>
          <a:xfrm>
            <a:off x="0" y="8685360"/>
            <a:ext cx="2971800" cy="458640"/>
          </a:xfrm>
          <a:prstGeom prst="rect">
            <a:avLst/>
          </a:prstGeom>
          <a:noFill/>
          <a:ln w="12600">
            <a:noFill/>
          </a:ln>
        </p:spPr>
        <p:txBody>
          <a:bodyPr lIns="91440" rIns="91440" tIns="45720" bIns="45720" anchor="b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44" name="PlaceHolder 33"/>
          <p:cNvSpPr>
            <a:spLocks noGrp="1"/>
          </p:cNvSpPr>
          <p:nvPr>
            <p:ph type="sldNum" idx="16"/>
          </p:nvPr>
        </p:nvSpPr>
        <p:spPr>
          <a:xfrm>
            <a:off x="3884760" y="8685360"/>
            <a:ext cx="2971800" cy="458640"/>
          </a:xfrm>
          <a:prstGeom prst="rect">
            <a:avLst/>
          </a:prstGeom>
          <a:noFill/>
          <a:ln w="1260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200" spc="-1" strike="noStrike">
                <a:solidFill>
                  <a:srgbClr val="000000"/>
                </a:solidFill>
                <a:latin typeface="Calibri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2264884-25E1-4280-BCDF-9CA8EAA8CFB0}" type="slidenum"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&lt;number&gt;</a:t>
            </a:fld>
            <a:endParaRPr b="0" lang="en-US" sz="12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45" name="PlaceHolder 34"/>
          <p:cNvSpPr>
            <a:spLocks noGrp="1"/>
          </p:cNvSpPr>
          <p:nvPr>
            <p:ph type="hdr"/>
          </p:nvPr>
        </p:nvSpPr>
        <p:spPr>
          <a:xfrm>
            <a:off x="0" y="0"/>
            <a:ext cx="2971800" cy="458640"/>
          </a:xfrm>
          <a:prstGeom prst="rect">
            <a:avLst/>
          </a:prstGeom>
          <a:noFill/>
          <a:ln w="1260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46" name="PlaceHolder 35"/>
          <p:cNvSpPr>
            <a:spLocks noGrp="1"/>
          </p:cNvSpPr>
          <p:nvPr>
            <p:ph type="dt" idx="17"/>
          </p:nvPr>
        </p:nvSpPr>
        <p:spPr>
          <a:xfrm>
            <a:off x="3884760" y="0"/>
            <a:ext cx="2971800" cy="458640"/>
          </a:xfrm>
          <a:prstGeom prst="rect">
            <a:avLst/>
          </a:prstGeom>
          <a:noFill/>
          <a:ln w="12600">
            <a:noFill/>
          </a:ln>
        </p:spPr>
        <p:txBody>
          <a:bodyPr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200" spc="-1" strike="noStrike">
                <a:solidFill>
                  <a:srgbClr val="000000"/>
                </a:solidFill>
                <a:latin typeface="Calibri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5F672EF1-9F97-464B-A827-8BF9E7716874}" type="datetime"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8/28/25</a:t>
            </a:fld>
            <a:endParaRPr b="0" lang="en-US" sz="12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47" name="PlaceHolder 36"/>
          <p:cNvSpPr>
            <a:spLocks noGrp="1"/>
          </p:cNvSpPr>
          <p:nvPr>
            <p:ph type="sldImg"/>
          </p:nvPr>
        </p:nvSpPr>
        <p:spPr>
          <a:xfrm>
            <a:off x="1371600" y="1143000"/>
            <a:ext cx="4114800" cy="3085920"/>
          </a:xfrm>
          <a:prstGeom prst="rect">
            <a:avLst/>
          </a:prstGeom>
          <a:noFill/>
          <a:ln w="1260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US" sz="4400" spc="-1" strike="noStrike">
                <a:solidFill>
                  <a:srgbClr val="ffffff"/>
                </a:solidFill>
                <a:latin typeface="Arial"/>
              </a:rPr>
              <a:t>Click to move the slide</a:t>
            </a:r>
            <a:endParaRPr b="0" lang="en-US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8" name="PlaceHolder 37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400" cy="3600360"/>
          </a:xfrm>
          <a:prstGeom prst="rect">
            <a:avLst/>
          </a:prstGeom>
          <a:noFill/>
          <a:ln w="1260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  <a:ea typeface="Droid Sans Fallback"/>
              </a:rPr>
              <a:t>Click to edit Master text styles</a:t>
            </a:r>
            <a:endParaRPr b="0" lang="en-US" sz="2000" spc="-1" strike="noStrike">
              <a:solidFill>
                <a:srgbClr val="ffffff"/>
              </a:solidFill>
              <a:latin typeface="Arial"/>
            </a:endParaRPr>
          </a:p>
          <a:p>
            <a:pPr lvl="1" marL="457200" indent="0">
              <a:lnSpc>
                <a:spcPct val="100000"/>
              </a:lnSpc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Second level</a:t>
            </a:r>
            <a:endParaRPr b="0" lang="en-US" sz="1200" spc="-1" strike="noStrike">
              <a:solidFill>
                <a:srgbClr val="ffffff"/>
              </a:solidFill>
              <a:latin typeface="Arial"/>
            </a:endParaRPr>
          </a:p>
          <a:p>
            <a:pPr lvl="2" marL="914400" indent="0">
              <a:lnSpc>
                <a:spcPct val="100000"/>
              </a:lnSpc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Third level</a:t>
            </a:r>
            <a:endParaRPr b="0" lang="en-US" sz="1200" spc="-1" strike="noStrike">
              <a:solidFill>
                <a:srgbClr val="ffffff"/>
              </a:solidFill>
              <a:latin typeface="Arial"/>
            </a:endParaRPr>
          </a:p>
          <a:p>
            <a:pPr lvl="3" marL="1371600" indent="0">
              <a:lnSpc>
                <a:spcPct val="100000"/>
              </a:lnSpc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Fourth level</a:t>
            </a:r>
            <a:endParaRPr b="0" lang="en-US" sz="1200" spc="-1" strike="noStrike">
              <a:solidFill>
                <a:srgbClr val="ffffff"/>
              </a:solidFill>
              <a:latin typeface="Arial"/>
            </a:endParaRPr>
          </a:p>
          <a:p>
            <a:pPr lvl="4" marL="1828800" indent="0">
              <a:lnSpc>
                <a:spcPct val="100000"/>
              </a:lnSpc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Fifth level</a:t>
            </a:r>
            <a:endParaRPr b="0" lang="en-US" sz="1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9" name="PlaceHolder 38"/>
          <p:cNvSpPr>
            <a:spLocks noGrp="1"/>
          </p:cNvSpPr>
          <p:nvPr>
            <p:ph type="ftr" idx="18"/>
          </p:nvPr>
        </p:nvSpPr>
        <p:spPr>
          <a:xfrm>
            <a:off x="0" y="8685360"/>
            <a:ext cx="2971800" cy="458640"/>
          </a:xfrm>
          <a:prstGeom prst="rect">
            <a:avLst/>
          </a:prstGeom>
          <a:noFill/>
          <a:ln w="12600">
            <a:noFill/>
          </a:ln>
        </p:spPr>
        <p:txBody>
          <a:bodyPr lIns="91440" rIns="91440" tIns="45720" bIns="45720" anchor="b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50" name="PlaceHolder 39"/>
          <p:cNvSpPr>
            <a:spLocks noGrp="1"/>
          </p:cNvSpPr>
          <p:nvPr>
            <p:ph type="sldNum" idx="19"/>
          </p:nvPr>
        </p:nvSpPr>
        <p:spPr>
          <a:xfrm>
            <a:off x="3884760" y="8685360"/>
            <a:ext cx="2971800" cy="458640"/>
          </a:xfrm>
          <a:prstGeom prst="rect">
            <a:avLst/>
          </a:prstGeom>
          <a:noFill/>
          <a:ln w="1260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200" spc="-1" strike="noStrike">
                <a:solidFill>
                  <a:srgbClr val="000000"/>
                </a:solidFill>
                <a:latin typeface="Calibri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65C0BD4-0429-45EA-86EE-8F27E0AB7C5C}" type="slidenum"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&lt;number&gt;</a:t>
            </a:fld>
            <a:endParaRPr b="0" lang="en-US" sz="12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51" name="PlaceHolder 40"/>
          <p:cNvSpPr>
            <a:spLocks noGrp="1"/>
          </p:cNvSpPr>
          <p:nvPr>
            <p:ph type="hdr"/>
          </p:nvPr>
        </p:nvSpPr>
        <p:spPr>
          <a:xfrm>
            <a:off x="0" y="0"/>
            <a:ext cx="2971800" cy="458640"/>
          </a:xfrm>
          <a:prstGeom prst="rect">
            <a:avLst/>
          </a:prstGeom>
          <a:noFill/>
          <a:ln w="1260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52" name="PlaceHolder 41"/>
          <p:cNvSpPr>
            <a:spLocks noGrp="1"/>
          </p:cNvSpPr>
          <p:nvPr>
            <p:ph type="dt" idx="20"/>
          </p:nvPr>
        </p:nvSpPr>
        <p:spPr>
          <a:xfrm>
            <a:off x="3884760" y="0"/>
            <a:ext cx="2971800" cy="458640"/>
          </a:xfrm>
          <a:prstGeom prst="rect">
            <a:avLst/>
          </a:prstGeom>
          <a:noFill/>
          <a:ln w="12600">
            <a:noFill/>
          </a:ln>
        </p:spPr>
        <p:txBody>
          <a:bodyPr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200" spc="-1" strike="noStrike">
                <a:solidFill>
                  <a:srgbClr val="000000"/>
                </a:solidFill>
                <a:latin typeface="Calibri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7A65DC71-16CB-4500-A3B7-027D402BAFD4}" type="datetime"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8/28/25</a:t>
            </a:fld>
            <a:endParaRPr b="0" lang="en-US" sz="12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53" name="PlaceHolder 42"/>
          <p:cNvSpPr>
            <a:spLocks noGrp="1"/>
          </p:cNvSpPr>
          <p:nvPr>
            <p:ph type="sldImg"/>
          </p:nvPr>
        </p:nvSpPr>
        <p:spPr>
          <a:xfrm>
            <a:off x="1371600" y="1143000"/>
            <a:ext cx="4114800" cy="3085920"/>
          </a:xfrm>
          <a:prstGeom prst="rect">
            <a:avLst/>
          </a:prstGeom>
          <a:noFill/>
          <a:ln w="1260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US" sz="4400" spc="-1" strike="noStrike">
                <a:solidFill>
                  <a:srgbClr val="ffffff"/>
                </a:solidFill>
                <a:latin typeface="Arial"/>
              </a:rPr>
              <a:t>Click to move the slide</a:t>
            </a:r>
            <a:endParaRPr b="0" lang="en-US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4" name="PlaceHolder 43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400" cy="3600360"/>
          </a:xfrm>
          <a:prstGeom prst="rect">
            <a:avLst/>
          </a:prstGeom>
          <a:noFill/>
          <a:ln w="1260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  <a:ea typeface="Droid Sans Fallback"/>
              </a:rPr>
              <a:t>Click to edit Master text styles</a:t>
            </a:r>
            <a:endParaRPr b="0" lang="en-US" sz="2000" spc="-1" strike="noStrike">
              <a:solidFill>
                <a:srgbClr val="ffffff"/>
              </a:solidFill>
              <a:latin typeface="Arial"/>
            </a:endParaRPr>
          </a:p>
          <a:p>
            <a:pPr lvl="1" marL="457200" indent="0">
              <a:lnSpc>
                <a:spcPct val="100000"/>
              </a:lnSpc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Second level</a:t>
            </a:r>
            <a:endParaRPr b="0" lang="en-US" sz="1200" spc="-1" strike="noStrike">
              <a:solidFill>
                <a:srgbClr val="ffffff"/>
              </a:solidFill>
              <a:latin typeface="Arial"/>
            </a:endParaRPr>
          </a:p>
          <a:p>
            <a:pPr lvl="2" marL="914400" indent="0">
              <a:lnSpc>
                <a:spcPct val="100000"/>
              </a:lnSpc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Third level</a:t>
            </a:r>
            <a:endParaRPr b="0" lang="en-US" sz="1200" spc="-1" strike="noStrike">
              <a:solidFill>
                <a:srgbClr val="ffffff"/>
              </a:solidFill>
              <a:latin typeface="Arial"/>
            </a:endParaRPr>
          </a:p>
          <a:p>
            <a:pPr lvl="3" marL="1371600" indent="0">
              <a:lnSpc>
                <a:spcPct val="100000"/>
              </a:lnSpc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Fourth level</a:t>
            </a:r>
            <a:endParaRPr b="0" lang="en-US" sz="1200" spc="-1" strike="noStrike">
              <a:solidFill>
                <a:srgbClr val="ffffff"/>
              </a:solidFill>
              <a:latin typeface="Arial"/>
            </a:endParaRPr>
          </a:p>
          <a:p>
            <a:pPr lvl="4" marL="1828800" indent="0">
              <a:lnSpc>
                <a:spcPct val="100000"/>
              </a:lnSpc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Fifth level</a:t>
            </a:r>
            <a:endParaRPr b="0" lang="en-US" sz="1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5" name="PlaceHolder 44"/>
          <p:cNvSpPr>
            <a:spLocks noGrp="1"/>
          </p:cNvSpPr>
          <p:nvPr>
            <p:ph type="ftr" idx="21"/>
          </p:nvPr>
        </p:nvSpPr>
        <p:spPr>
          <a:xfrm>
            <a:off x="0" y="8685360"/>
            <a:ext cx="2971800" cy="458640"/>
          </a:xfrm>
          <a:prstGeom prst="rect">
            <a:avLst/>
          </a:prstGeom>
          <a:noFill/>
          <a:ln w="12600">
            <a:noFill/>
          </a:ln>
        </p:spPr>
        <p:txBody>
          <a:bodyPr lIns="91440" rIns="91440" tIns="45720" bIns="45720" anchor="b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56" name="PlaceHolder 45"/>
          <p:cNvSpPr>
            <a:spLocks noGrp="1"/>
          </p:cNvSpPr>
          <p:nvPr>
            <p:ph type="sldNum" idx="22"/>
          </p:nvPr>
        </p:nvSpPr>
        <p:spPr>
          <a:xfrm>
            <a:off x="3884760" y="8685360"/>
            <a:ext cx="2971800" cy="458640"/>
          </a:xfrm>
          <a:prstGeom prst="rect">
            <a:avLst/>
          </a:prstGeom>
          <a:noFill/>
          <a:ln w="1260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200" spc="-1" strike="noStrike">
                <a:solidFill>
                  <a:srgbClr val="000000"/>
                </a:solidFill>
                <a:latin typeface="Calibri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21A5F3A9-9429-4939-8CF0-57FCFBB04F68}" type="slidenum"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&lt;number&gt;</a:t>
            </a:fld>
            <a:endParaRPr b="0" lang="en-US" sz="12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57" name="PlaceHolder 46"/>
          <p:cNvSpPr>
            <a:spLocks noGrp="1"/>
          </p:cNvSpPr>
          <p:nvPr>
            <p:ph type="hdr"/>
          </p:nvPr>
        </p:nvSpPr>
        <p:spPr>
          <a:xfrm>
            <a:off x="0" y="0"/>
            <a:ext cx="2971800" cy="458640"/>
          </a:xfrm>
          <a:prstGeom prst="rect">
            <a:avLst/>
          </a:prstGeom>
          <a:noFill/>
          <a:ln w="1260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58" name="PlaceHolder 47"/>
          <p:cNvSpPr>
            <a:spLocks noGrp="1"/>
          </p:cNvSpPr>
          <p:nvPr>
            <p:ph type="dt" idx="23"/>
          </p:nvPr>
        </p:nvSpPr>
        <p:spPr>
          <a:xfrm>
            <a:off x="3884760" y="0"/>
            <a:ext cx="2971800" cy="458640"/>
          </a:xfrm>
          <a:prstGeom prst="rect">
            <a:avLst/>
          </a:prstGeom>
          <a:noFill/>
          <a:ln w="12600">
            <a:noFill/>
          </a:ln>
        </p:spPr>
        <p:txBody>
          <a:bodyPr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200" spc="-1" strike="noStrike">
                <a:solidFill>
                  <a:srgbClr val="000000"/>
                </a:solidFill>
                <a:latin typeface="Calibri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22833C9B-1DED-487C-8EA0-538C0AC7E5FE}" type="datetime"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8/28/25</a:t>
            </a:fld>
            <a:endParaRPr b="0" lang="en-US" sz="12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59" name="PlaceHolder 48"/>
          <p:cNvSpPr>
            <a:spLocks noGrp="1"/>
          </p:cNvSpPr>
          <p:nvPr>
            <p:ph type="sldImg"/>
          </p:nvPr>
        </p:nvSpPr>
        <p:spPr>
          <a:xfrm>
            <a:off x="1371600" y="1143000"/>
            <a:ext cx="4114800" cy="3085920"/>
          </a:xfrm>
          <a:prstGeom prst="rect">
            <a:avLst/>
          </a:prstGeom>
          <a:noFill/>
          <a:ln w="1260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US" sz="4400" spc="-1" strike="noStrike">
                <a:solidFill>
                  <a:srgbClr val="ffffff"/>
                </a:solidFill>
                <a:latin typeface="Arial"/>
              </a:rPr>
              <a:t>Click to move the </a:t>
            </a:r>
            <a:r>
              <a:rPr b="0" lang="en-US" sz="4400" spc="-1" strike="noStrike">
                <a:solidFill>
                  <a:srgbClr val="ffffff"/>
                </a:solidFill>
                <a:latin typeface="Arial"/>
              </a:rPr>
              <a:t>slide</a:t>
            </a:r>
            <a:endParaRPr b="0" lang="en-US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0" name="PlaceHolder 49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400" cy="3600360"/>
          </a:xfrm>
          <a:prstGeom prst="rect">
            <a:avLst/>
          </a:prstGeom>
          <a:noFill/>
          <a:ln w="1260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  <a:ea typeface="Droid Sans Fallback"/>
              </a:rPr>
              <a:t>Click to edit Master </a:t>
            </a:r>
            <a:r>
              <a:rPr b="0" lang="en-US" sz="2000" spc="-1" strike="noStrike">
                <a:solidFill>
                  <a:srgbClr val="000000"/>
                </a:solidFill>
                <a:latin typeface="Arial"/>
                <a:ea typeface="Droid Sans Fallback"/>
              </a:rPr>
              <a:t>text styles</a:t>
            </a:r>
            <a:endParaRPr b="0" lang="en-US" sz="2000" spc="-1" strike="noStrike">
              <a:solidFill>
                <a:srgbClr val="ffffff"/>
              </a:solidFill>
              <a:latin typeface="Arial"/>
            </a:endParaRPr>
          </a:p>
          <a:p>
            <a:pPr lvl="1" marL="457200" indent="0">
              <a:lnSpc>
                <a:spcPct val="100000"/>
              </a:lnSpc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Second level</a:t>
            </a:r>
            <a:endParaRPr b="0" lang="en-US" sz="1200" spc="-1" strike="noStrike">
              <a:solidFill>
                <a:srgbClr val="ffffff"/>
              </a:solidFill>
              <a:latin typeface="Arial"/>
            </a:endParaRPr>
          </a:p>
          <a:p>
            <a:pPr lvl="2" marL="914400" indent="0">
              <a:lnSpc>
                <a:spcPct val="100000"/>
              </a:lnSpc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Third </a:t>
            </a: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level</a:t>
            </a:r>
            <a:endParaRPr b="0" lang="en-US" sz="1200" spc="-1" strike="noStrike">
              <a:solidFill>
                <a:srgbClr val="ffffff"/>
              </a:solidFill>
              <a:latin typeface="Arial"/>
            </a:endParaRPr>
          </a:p>
          <a:p>
            <a:pPr lvl="3" marL="1371600" indent="0">
              <a:lnSpc>
                <a:spcPct val="100000"/>
              </a:lnSpc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F</a:t>
            </a: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o</a:t>
            </a: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u</a:t>
            </a: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r</a:t>
            </a: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t</a:t>
            </a: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h</a:t>
            </a: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 </a:t>
            </a: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l</a:t>
            </a: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e</a:t>
            </a: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v</a:t>
            </a: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e</a:t>
            </a: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l</a:t>
            </a:r>
            <a:endParaRPr b="0" lang="en-US" sz="1200" spc="-1" strike="noStrike">
              <a:solidFill>
                <a:srgbClr val="ffffff"/>
              </a:solidFill>
              <a:latin typeface="Arial"/>
            </a:endParaRPr>
          </a:p>
          <a:p>
            <a:pPr lvl="4" marL="1828800" indent="0">
              <a:lnSpc>
                <a:spcPct val="100000"/>
              </a:lnSpc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F</a:t>
            </a: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i</a:t>
            </a: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f</a:t>
            </a: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t</a:t>
            </a: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h</a:t>
            </a: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 </a:t>
            </a: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l</a:t>
            </a: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e</a:t>
            </a: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v</a:t>
            </a: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e</a:t>
            </a: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l</a:t>
            </a:r>
            <a:endParaRPr b="0" lang="en-US" sz="1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1" name="PlaceHolder 50"/>
          <p:cNvSpPr>
            <a:spLocks noGrp="1"/>
          </p:cNvSpPr>
          <p:nvPr>
            <p:ph type="ftr" idx="24"/>
          </p:nvPr>
        </p:nvSpPr>
        <p:spPr>
          <a:xfrm>
            <a:off x="0" y="8685360"/>
            <a:ext cx="2971800" cy="458640"/>
          </a:xfrm>
          <a:prstGeom prst="rect">
            <a:avLst/>
          </a:prstGeom>
          <a:noFill/>
          <a:ln w="12600">
            <a:noFill/>
          </a:ln>
        </p:spPr>
        <p:txBody>
          <a:bodyPr lIns="91440" rIns="91440" tIns="45720" bIns="45720" anchor="b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62" name="PlaceHolder 51"/>
          <p:cNvSpPr>
            <a:spLocks noGrp="1"/>
          </p:cNvSpPr>
          <p:nvPr>
            <p:ph type="sldNum" idx="25"/>
          </p:nvPr>
        </p:nvSpPr>
        <p:spPr>
          <a:xfrm>
            <a:off x="3884760" y="8685360"/>
            <a:ext cx="2971800" cy="458640"/>
          </a:xfrm>
          <a:prstGeom prst="rect">
            <a:avLst/>
          </a:prstGeom>
          <a:noFill/>
          <a:ln w="1260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200" spc="-1" strike="noStrike">
                <a:solidFill>
                  <a:srgbClr val="000000"/>
                </a:solidFill>
                <a:latin typeface="Calibri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5F536FC-5265-408F-BB41-5B8B8C4FC3E0}" type="slidenum"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&lt;number&gt;</a:t>
            </a:fld>
            <a:endParaRPr b="0" lang="en-US" sz="12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63" name="PlaceHolder 52"/>
          <p:cNvSpPr>
            <a:spLocks noGrp="1"/>
          </p:cNvSpPr>
          <p:nvPr>
            <p:ph type="hdr"/>
          </p:nvPr>
        </p:nvSpPr>
        <p:spPr>
          <a:xfrm>
            <a:off x="0" y="0"/>
            <a:ext cx="2971800" cy="458640"/>
          </a:xfrm>
          <a:prstGeom prst="rect">
            <a:avLst/>
          </a:prstGeom>
          <a:noFill/>
          <a:ln w="1260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64" name="PlaceHolder 53"/>
          <p:cNvSpPr>
            <a:spLocks noGrp="1"/>
          </p:cNvSpPr>
          <p:nvPr>
            <p:ph type="dt" idx="26"/>
          </p:nvPr>
        </p:nvSpPr>
        <p:spPr>
          <a:xfrm>
            <a:off x="3884760" y="0"/>
            <a:ext cx="2971800" cy="458640"/>
          </a:xfrm>
          <a:prstGeom prst="rect">
            <a:avLst/>
          </a:prstGeom>
          <a:noFill/>
          <a:ln w="12600">
            <a:noFill/>
          </a:ln>
        </p:spPr>
        <p:txBody>
          <a:bodyPr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200" spc="-1" strike="noStrike">
                <a:solidFill>
                  <a:srgbClr val="000000"/>
                </a:solidFill>
                <a:latin typeface="Calibri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280FEB73-7C9F-4218-8ECE-0EE931F21BDE}" type="datetime"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8/28/25</a:t>
            </a:fld>
            <a:endParaRPr b="0" lang="en-US" sz="12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65" name="PlaceHolder 54"/>
          <p:cNvSpPr>
            <a:spLocks noGrp="1"/>
          </p:cNvSpPr>
          <p:nvPr>
            <p:ph type="sldImg"/>
          </p:nvPr>
        </p:nvSpPr>
        <p:spPr>
          <a:xfrm>
            <a:off x="1371600" y="1143000"/>
            <a:ext cx="4114800" cy="3085920"/>
          </a:xfrm>
          <a:prstGeom prst="rect">
            <a:avLst/>
          </a:prstGeom>
          <a:noFill/>
          <a:ln w="1260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US" sz="4400" spc="-1" strike="noStrike">
                <a:solidFill>
                  <a:srgbClr val="ffffff"/>
                </a:solidFill>
                <a:latin typeface="Arial"/>
              </a:rPr>
              <a:t>Click to move the slide</a:t>
            </a:r>
            <a:endParaRPr b="0" lang="en-US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6" name="PlaceHolder 55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400" cy="3600360"/>
          </a:xfrm>
          <a:prstGeom prst="rect">
            <a:avLst/>
          </a:prstGeom>
          <a:noFill/>
          <a:ln w="1260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  <a:ea typeface="Droid Sans Fallback"/>
              </a:rPr>
              <a:t>Click to edit Master text styles</a:t>
            </a:r>
            <a:endParaRPr b="0" lang="en-US" sz="2000" spc="-1" strike="noStrike">
              <a:solidFill>
                <a:srgbClr val="ffffff"/>
              </a:solidFill>
              <a:latin typeface="Arial"/>
            </a:endParaRPr>
          </a:p>
          <a:p>
            <a:pPr lvl="1" marL="457200" indent="0">
              <a:lnSpc>
                <a:spcPct val="100000"/>
              </a:lnSpc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Second level</a:t>
            </a:r>
            <a:endParaRPr b="0" lang="en-US" sz="1200" spc="-1" strike="noStrike">
              <a:solidFill>
                <a:srgbClr val="ffffff"/>
              </a:solidFill>
              <a:latin typeface="Arial"/>
            </a:endParaRPr>
          </a:p>
          <a:p>
            <a:pPr lvl="2" marL="914400" indent="0">
              <a:lnSpc>
                <a:spcPct val="100000"/>
              </a:lnSpc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Third level</a:t>
            </a:r>
            <a:endParaRPr b="0" lang="en-US" sz="1200" spc="-1" strike="noStrike">
              <a:solidFill>
                <a:srgbClr val="ffffff"/>
              </a:solidFill>
              <a:latin typeface="Arial"/>
            </a:endParaRPr>
          </a:p>
          <a:p>
            <a:pPr lvl="3" marL="1371600" indent="0">
              <a:lnSpc>
                <a:spcPct val="100000"/>
              </a:lnSpc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Fourth level</a:t>
            </a:r>
            <a:endParaRPr b="0" lang="en-US" sz="1200" spc="-1" strike="noStrike">
              <a:solidFill>
                <a:srgbClr val="ffffff"/>
              </a:solidFill>
              <a:latin typeface="Arial"/>
            </a:endParaRPr>
          </a:p>
          <a:p>
            <a:pPr lvl="4" marL="1828800" indent="0">
              <a:lnSpc>
                <a:spcPct val="100000"/>
              </a:lnSpc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Fifth level</a:t>
            </a:r>
            <a:endParaRPr b="0" lang="en-US" sz="1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7" name="PlaceHolder 56"/>
          <p:cNvSpPr>
            <a:spLocks noGrp="1"/>
          </p:cNvSpPr>
          <p:nvPr>
            <p:ph type="ftr" idx="27"/>
          </p:nvPr>
        </p:nvSpPr>
        <p:spPr>
          <a:xfrm>
            <a:off x="0" y="8685360"/>
            <a:ext cx="2971800" cy="458640"/>
          </a:xfrm>
          <a:prstGeom prst="rect">
            <a:avLst/>
          </a:prstGeom>
          <a:noFill/>
          <a:ln w="12600">
            <a:noFill/>
          </a:ln>
        </p:spPr>
        <p:txBody>
          <a:bodyPr lIns="91440" rIns="91440" tIns="45720" bIns="45720" anchor="b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68" name="PlaceHolder 57"/>
          <p:cNvSpPr>
            <a:spLocks noGrp="1"/>
          </p:cNvSpPr>
          <p:nvPr>
            <p:ph type="sldNum" idx="28"/>
          </p:nvPr>
        </p:nvSpPr>
        <p:spPr>
          <a:xfrm>
            <a:off x="3884760" y="8685360"/>
            <a:ext cx="2971800" cy="458640"/>
          </a:xfrm>
          <a:prstGeom prst="rect">
            <a:avLst/>
          </a:prstGeom>
          <a:noFill/>
          <a:ln w="1260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200" spc="-1" strike="noStrike">
                <a:solidFill>
                  <a:srgbClr val="000000"/>
                </a:solidFill>
                <a:latin typeface="Calibri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AC3E411A-CF12-409F-B31A-70397E2099A0}" type="slidenum"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&lt;number&gt;</a:t>
            </a:fld>
            <a:endParaRPr b="0" lang="en-US" sz="1200" spc="-1" strike="noStrike">
              <a:solidFill>
                <a:srgbClr val="ffffff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Date Placeholder 2"/>
          <p:cNvSpPr txBox="1"/>
          <p:nvPr/>
        </p:nvSpPr>
        <p:spPr>
          <a:xfrm>
            <a:off x="3884760" y="0"/>
            <a:ext cx="2971800" cy="4586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algn="r">
              <a:lnSpc>
                <a:spcPct val="100000"/>
              </a:lnSpc>
            </a:pPr>
            <a:fld id="{5BD2A4D1-0683-4A24-976A-1DA4D3D0D58B}" type="datetime"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8/28/25</a:t>
            </a:fld>
            <a:endParaRPr b="0" lang="en-US" sz="1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7" name="Slide Number Placeholder 11"/>
          <p:cNvSpPr txBox="1"/>
          <p:nvPr/>
        </p:nvSpPr>
        <p:spPr>
          <a:xfrm>
            <a:off x="3884400" y="8685000"/>
            <a:ext cx="2965320" cy="4510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p>
            <a:pPr algn="r">
              <a:lnSpc>
                <a:spcPct val="100000"/>
              </a:lnSpc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fld id="{84366AA1-2A01-4E2C-A663-401124BF2952}" type="slidenum"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&lt;number&gt;</a:t>
            </a:fld>
            <a:endParaRPr b="0" lang="en-US" sz="1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8" name="Slide Number Placeholder 6"/>
          <p:cNvSpPr txBox="1"/>
          <p:nvPr/>
        </p:nvSpPr>
        <p:spPr>
          <a:xfrm>
            <a:off x="3884400" y="8685000"/>
            <a:ext cx="2965320" cy="4510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fld id="{2F71C558-9F83-4CA8-B5F6-36732A971338}" type="slidenum"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&lt;number&gt;</a:t>
            </a:fld>
            <a:endParaRPr b="0" lang="en-US" sz="1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9" name="Date Placeholder 2"/>
          <p:cNvSpPr txBox="1"/>
          <p:nvPr/>
        </p:nvSpPr>
        <p:spPr>
          <a:xfrm>
            <a:off x="3884760" y="0"/>
            <a:ext cx="2971800" cy="4586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algn="r">
              <a:lnSpc>
                <a:spcPct val="100000"/>
              </a:lnSpc>
            </a:pPr>
            <a:fld id="{9333F0E4-92EE-4A99-8CA7-12F0564D236B}" type="datetime"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8/28/25</a:t>
            </a:fld>
            <a:endParaRPr b="0" lang="en-US" sz="1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10" name="Slide Number Placeholder 6"/>
          <p:cNvSpPr txBox="1"/>
          <p:nvPr/>
        </p:nvSpPr>
        <p:spPr>
          <a:xfrm>
            <a:off x="3884400" y="8685000"/>
            <a:ext cx="2965320" cy="4510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fld id="{27880478-16BE-4C5F-B7D7-FC6670F76CE3}" type="slidenum"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&lt;number&gt;</a:t>
            </a:fld>
            <a:endParaRPr b="0" lang="en-US" sz="1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11" name="Date Placeholder 2"/>
          <p:cNvSpPr txBox="1"/>
          <p:nvPr/>
        </p:nvSpPr>
        <p:spPr>
          <a:xfrm>
            <a:off x="3884760" y="0"/>
            <a:ext cx="2971800" cy="4586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algn="r">
              <a:lnSpc>
                <a:spcPct val="100000"/>
              </a:lnSpc>
            </a:pPr>
            <a:fld id="{EC34B66D-2E21-4089-91BB-6884155F2FC2}" type="datetime"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8/28/25</a:t>
            </a:fld>
            <a:endParaRPr b="0" lang="en-US" sz="1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12" name="Slide Number Placeholder 6"/>
          <p:cNvSpPr txBox="1"/>
          <p:nvPr/>
        </p:nvSpPr>
        <p:spPr>
          <a:xfrm>
            <a:off x="3884400" y="8685000"/>
            <a:ext cx="2965320" cy="4510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fld id="{A69456CA-5FD9-4F8A-8964-0105D9C758DD}" type="slidenum"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&lt;number&gt;</a:t>
            </a:fld>
            <a:endParaRPr b="0" lang="en-US" sz="1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13" name="Date Placeholder 2"/>
          <p:cNvSpPr txBox="1"/>
          <p:nvPr/>
        </p:nvSpPr>
        <p:spPr>
          <a:xfrm>
            <a:off x="3884760" y="0"/>
            <a:ext cx="2971800" cy="4586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algn="r">
              <a:lnSpc>
                <a:spcPct val="100000"/>
              </a:lnSpc>
            </a:pPr>
            <a:fld id="{C9DAFCBE-9391-48C8-B496-09438A53CABA}" type="datetime"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8/28/25</a:t>
            </a:fld>
            <a:endParaRPr b="0" lang="en-US" sz="1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14" name="Slide Number Placeholder 6"/>
          <p:cNvSpPr txBox="1"/>
          <p:nvPr/>
        </p:nvSpPr>
        <p:spPr>
          <a:xfrm>
            <a:off x="3884400" y="8685000"/>
            <a:ext cx="2965320" cy="4510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fld id="{29C3520E-5659-4357-BAEE-EB4DC67748E9}" type="slidenum"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&lt;number&gt;</a:t>
            </a:fld>
            <a:endParaRPr b="0" lang="en-US" sz="1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15" name="Date Placeholder 2"/>
          <p:cNvSpPr txBox="1"/>
          <p:nvPr/>
        </p:nvSpPr>
        <p:spPr>
          <a:xfrm>
            <a:off x="3884760" y="0"/>
            <a:ext cx="2971800" cy="4586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algn="r">
              <a:lnSpc>
                <a:spcPct val="100000"/>
              </a:lnSpc>
            </a:pPr>
            <a:fld id="{CD63F536-7D2B-4A76-8BA2-952B8E822A3B}" type="datetime"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8/28/25</a:t>
            </a:fld>
            <a:endParaRPr b="0" lang="en-US" sz="1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16" name="Slide Number Placeholder 6"/>
          <p:cNvSpPr txBox="1"/>
          <p:nvPr/>
        </p:nvSpPr>
        <p:spPr>
          <a:xfrm>
            <a:off x="3884400" y="8685000"/>
            <a:ext cx="2965320" cy="4510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fld id="{5CF50BDD-E010-4912-B189-D1B635F7307C}" type="slidenum"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&lt;number&gt;</a:t>
            </a:fld>
            <a:endParaRPr b="0" lang="en-US" sz="1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17" name="Date Placeholder 2"/>
          <p:cNvSpPr txBox="1"/>
          <p:nvPr/>
        </p:nvSpPr>
        <p:spPr>
          <a:xfrm>
            <a:off x="3884760" y="0"/>
            <a:ext cx="2971800" cy="4586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algn="r">
              <a:lnSpc>
                <a:spcPct val="100000"/>
              </a:lnSpc>
            </a:pPr>
            <a:fld id="{0321991A-063A-4D37-80A8-E1FA43D268B4}" type="datetime"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8/28/25</a:t>
            </a:fld>
            <a:endParaRPr b="0" lang="en-US" sz="1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18" name="Slide Number Placeholder 6"/>
          <p:cNvSpPr txBox="1"/>
          <p:nvPr/>
        </p:nvSpPr>
        <p:spPr>
          <a:xfrm>
            <a:off x="3884400" y="8685000"/>
            <a:ext cx="2965320" cy="4510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fld id="{ECA66E94-AAD8-4513-A30A-91D3DC8F7B35}" type="slidenum"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&lt;number&gt;</a:t>
            </a:fld>
            <a:endParaRPr b="0" lang="en-US" sz="1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19" name="Date Placeholder 2"/>
          <p:cNvSpPr txBox="1"/>
          <p:nvPr/>
        </p:nvSpPr>
        <p:spPr>
          <a:xfrm>
            <a:off x="3884760" y="0"/>
            <a:ext cx="2971800" cy="4586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algn="r">
              <a:lnSpc>
                <a:spcPct val="100000"/>
              </a:lnSpc>
            </a:pPr>
            <a:fld id="{8BBB8563-B280-48DE-B751-46AC49F1E6AB}" type="datetime"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8/28/25</a:t>
            </a:fld>
            <a:endParaRPr b="0" lang="en-US" sz="1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20" name="Slide Number Placeholder 6"/>
          <p:cNvSpPr txBox="1"/>
          <p:nvPr/>
        </p:nvSpPr>
        <p:spPr>
          <a:xfrm>
            <a:off x="3884400" y="8685000"/>
            <a:ext cx="2965320" cy="4510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fld id="{028C03DB-2105-488C-AEE9-A7D0DFABCB95}" type="slidenum"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&lt;number&gt;</a:t>
            </a:fld>
            <a:endParaRPr b="0" lang="en-US" sz="1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21" name="Date Placeholder 2"/>
          <p:cNvSpPr txBox="1"/>
          <p:nvPr/>
        </p:nvSpPr>
        <p:spPr>
          <a:xfrm>
            <a:off x="3884760" y="0"/>
            <a:ext cx="2971800" cy="4586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algn="r">
              <a:lnSpc>
                <a:spcPct val="100000"/>
              </a:lnSpc>
            </a:pPr>
            <a:fld id="{336FA2A7-5CA5-4B3A-8225-5B15BC360361}" type="datetime"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8/28/25</a:t>
            </a:fld>
            <a:endParaRPr b="0" lang="en-US" sz="1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22" name="Slide Number Placeholder 6"/>
          <p:cNvSpPr txBox="1"/>
          <p:nvPr/>
        </p:nvSpPr>
        <p:spPr>
          <a:xfrm>
            <a:off x="3884400" y="8685000"/>
            <a:ext cx="2965320" cy="4510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fld id="{45F33A1A-96BB-4B25-AA5F-2A9BF0E3EEBD}" type="slidenum"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&lt;number&gt;</a:t>
            </a:fld>
            <a:endParaRPr b="0" lang="en-US" sz="1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23" name="Date Placeholder 2"/>
          <p:cNvSpPr txBox="1"/>
          <p:nvPr/>
        </p:nvSpPr>
        <p:spPr>
          <a:xfrm>
            <a:off x="3884760" y="0"/>
            <a:ext cx="2971800" cy="4586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algn="r">
              <a:lnSpc>
                <a:spcPct val="100000"/>
              </a:lnSpc>
            </a:pPr>
            <a:fld id="{4715B919-44CC-4376-8356-77789A0F8C25}" type="datetime"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8/28/25</a:t>
            </a:fld>
            <a:endParaRPr b="0" lang="en-US" sz="1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24" name="Slide Number Placeholder 6"/>
          <p:cNvSpPr txBox="1"/>
          <p:nvPr/>
        </p:nvSpPr>
        <p:spPr>
          <a:xfrm>
            <a:off x="3884400" y="8685000"/>
            <a:ext cx="2965320" cy="4510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fld id="{25FFE747-EF66-438E-9D9A-91F65A795825}" type="slidenum"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&lt;number&gt;</a:t>
            </a:fld>
            <a:endParaRPr b="0" lang="en-US" sz="1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25" name="Slide Number Placeholder 11"/>
          <p:cNvSpPr txBox="1"/>
          <p:nvPr/>
        </p:nvSpPr>
        <p:spPr>
          <a:xfrm>
            <a:off x="3884400" y="8685000"/>
            <a:ext cx="2965320" cy="4510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p>
            <a:pPr algn="r">
              <a:lnSpc>
                <a:spcPct val="100000"/>
              </a:lnSpc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fld id="{07115B44-1CA4-490E-B030-2C9A76FBAA03}" type="slidenum"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&lt;number&gt;</a:t>
            </a:fld>
            <a:endParaRPr b="0" lang="en-US" sz="1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26" name="Date Placeholder 2"/>
          <p:cNvSpPr txBox="1"/>
          <p:nvPr/>
        </p:nvSpPr>
        <p:spPr>
          <a:xfrm>
            <a:off x="3884760" y="0"/>
            <a:ext cx="2971800" cy="4586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algn="r">
              <a:lnSpc>
                <a:spcPct val="100000"/>
              </a:lnSpc>
            </a:pPr>
            <a:fld id="{5ECAD79D-A2F8-466C-AFCB-E14819C84CF1}" type="datetime">
              <a:rPr b="0" lang="en-US" sz="12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8/28/25</a:t>
            </a:fld>
            <a:endParaRPr b="0" lang="en-US" sz="1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27" name="Slide Number Placeholder 11"/>
          <p:cNvSpPr txBox="1"/>
          <p:nvPr/>
        </p:nvSpPr>
        <p:spPr>
          <a:xfrm>
            <a:off x="3884400" y="8685000"/>
            <a:ext cx="2965320" cy="4510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p>
            <a:pPr algn="r">
              <a:lnSpc>
                <a:spcPct val="100000"/>
              </a:lnSpc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fld id="{CB361DB0-3713-4778-B3F3-E837C1963CCA}" type="slidenum"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&lt;number&gt;</a:t>
            </a:fld>
            <a:endParaRPr b="0" lang="en-US" sz="1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28" name="Slide Number Placeholder 6"/>
          <p:cNvSpPr txBox="1"/>
          <p:nvPr/>
        </p:nvSpPr>
        <p:spPr>
          <a:xfrm>
            <a:off x="3884400" y="8685000"/>
            <a:ext cx="2965320" cy="4510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fld id="{8BE08B98-6E25-4B93-81E4-7EF8478B28E8}" type="slidenum"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&lt;number&gt;</a:t>
            </a:fld>
            <a:endParaRPr b="0" lang="en-US" sz="1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29" name="Rectangle 10"/>
          <p:cNvSpPr/>
          <p:nvPr/>
        </p:nvSpPr>
        <p:spPr>
          <a:xfrm>
            <a:off x="3884760" y="8685360"/>
            <a:ext cx="2965320" cy="450720"/>
          </a:xfrm>
          <a:custGeom>
            <a:avLst/>
            <a:gdLst>
              <a:gd name="textAreaLeft" fmla="*/ 0 w 2965320"/>
              <a:gd name="textAreaRight" fmla="*/ 2965680 w 2965320"/>
              <a:gd name="textAreaTop" fmla="*/ 0 h 450720"/>
              <a:gd name="textAreaBottom" fmla="*/ 451080 h 450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lnSpc>
                <a:spcPct val="100000"/>
              </a:lnSpc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fld id="{E9F62FE9-F4AE-404C-9871-C690A44934B2}" type="slidenum">
              <a:rPr b="0" lang="en-US" sz="18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&lt;number&gt;</a:t>
            </a:fld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0" name="Text Box 1"/>
          <p:cNvSpPr/>
          <p:nvPr/>
        </p:nvSpPr>
        <p:spPr>
          <a:xfrm>
            <a:off x="3884760" y="8685360"/>
            <a:ext cx="2966760" cy="452160"/>
          </a:xfrm>
          <a:custGeom>
            <a:avLst/>
            <a:gdLst>
              <a:gd name="textAreaLeft" fmla="*/ 0 w 2966760"/>
              <a:gd name="textAreaRight" fmla="*/ 2967120 w 2966760"/>
              <a:gd name="textAreaTop" fmla="*/ 0 h 452160"/>
              <a:gd name="textAreaBottom" fmla="*/ 452520 h 4521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lnSpc>
                <a:spcPct val="100000"/>
              </a:lnSpc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fld id="{4AB28EA8-B61B-42B9-A601-57CF9115BE44}" type="slidenum">
              <a:rPr b="0" lang="en-US" sz="18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&lt;number&gt;</a:t>
            </a:fld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1" name="Text Box 2"/>
          <p:cNvSpPr/>
          <p:nvPr/>
        </p:nvSpPr>
        <p:spPr>
          <a:xfrm>
            <a:off x="3884760" y="8685360"/>
            <a:ext cx="2971800" cy="457200"/>
          </a:xfrm>
          <a:custGeom>
            <a:avLst/>
            <a:gdLst>
              <a:gd name="textAreaLeft" fmla="*/ 0 w 2971800"/>
              <a:gd name="textAreaRight" fmla="*/ 2972160 w 2971800"/>
              <a:gd name="textAreaTop" fmla="*/ 0 h 457200"/>
              <a:gd name="textAreaBottom" fmla="*/ 457560 h 4572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lnSpc>
                <a:spcPct val="100000"/>
              </a:lnSpc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fld id="{0C1FFBD5-376E-4CBB-9D27-6DA7C0146BB3}" type="slidenum">
              <a:rPr b="0" lang="en-US" sz="18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&lt;number&gt;</a:t>
            </a:fld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2" name="PlaceHolder 1"/>
          <p:cNvSpPr>
            <a:spLocks noGrp="1"/>
          </p:cNvSpPr>
          <p:nvPr>
            <p:ph type="sldImg"/>
          </p:nvPr>
        </p:nvSpPr>
        <p:spPr>
          <a:xfrm>
            <a:off x="-1004760" y="-928800"/>
            <a:ext cx="8861400" cy="6647040"/>
          </a:xfrm>
          <a:prstGeom prst="rect">
            <a:avLst/>
          </a:prstGeom>
          <a:ln w="0">
            <a:noFill/>
          </a:ln>
        </p:spPr>
      </p:sp>
      <p:sp>
        <p:nvSpPr>
          <p:cNvPr id="23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2499120" cy="4114800"/>
          </a:xfrm>
          <a:prstGeom prst="rect">
            <a:avLst/>
          </a:prstGeom>
          <a:noFill/>
          <a:ln w="12600">
            <a:noFill/>
          </a:ln>
        </p:spPr>
        <p:txBody>
          <a:bodyPr wrap="none" lIns="0" rIns="0" tIns="0" bIns="0" anchor="ctr">
            <a:noAutofit/>
          </a:bodyPr>
          <a:p>
            <a:pPr marL="216000" indent="-216000">
              <a:buNone/>
            </a:pPr>
            <a:endParaRPr b="0" lang="en-US" sz="2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Master1-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2194560" y="1313280"/>
            <a:ext cx="39501720" cy="5496840"/>
          </a:xfrm>
          <a:prstGeom prst="rect">
            <a:avLst/>
          </a:prstGeom>
          <a:noFill/>
          <a:ln w="1260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2194560" y="7702560"/>
            <a:ext cx="39501720" cy="19092240"/>
          </a:xfrm>
          <a:prstGeom prst="rect">
            <a:avLst/>
          </a:prstGeom>
          <a:noFill/>
          <a:ln w="1260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Master1-Layout1-title-Title-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2194560" y="1313280"/>
            <a:ext cx="39501720" cy="5496840"/>
          </a:xfrm>
          <a:prstGeom prst="rect">
            <a:avLst/>
          </a:prstGeom>
          <a:noFill/>
          <a:ln w="1260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2194560" y="7702560"/>
            <a:ext cx="39501720" cy="19092240"/>
          </a:xfrm>
          <a:prstGeom prst="rect">
            <a:avLst/>
          </a:prstGeom>
          <a:noFill/>
          <a:ln w="1260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Master1-Layout2-obj-Title-and-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2194560" y="1313280"/>
            <a:ext cx="39501720" cy="5496840"/>
          </a:xfrm>
          <a:prstGeom prst="rect">
            <a:avLst/>
          </a:prstGeom>
          <a:noFill/>
          <a:ln w="1260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2194560" y="7702560"/>
            <a:ext cx="39501720" cy="19092240"/>
          </a:xfrm>
          <a:prstGeom prst="rect">
            <a:avLst/>
          </a:prstGeom>
          <a:noFill/>
          <a:ln w="1260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Master1-Layout3-secHead-Section-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2194560" y="1313280"/>
            <a:ext cx="39501720" cy="5496840"/>
          </a:xfrm>
          <a:prstGeom prst="rect">
            <a:avLst/>
          </a:prstGeom>
          <a:noFill/>
          <a:ln w="1260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/>
          </p:nvPr>
        </p:nvSpPr>
        <p:spPr>
          <a:xfrm>
            <a:off x="2194560" y="7702560"/>
            <a:ext cx="39501720" cy="19092240"/>
          </a:xfrm>
          <a:prstGeom prst="rect">
            <a:avLst/>
          </a:prstGeom>
          <a:noFill/>
          <a:ln w="1260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Master1-Layout4-twoObj-Two-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2194560" y="1313280"/>
            <a:ext cx="39501720" cy="5496840"/>
          </a:xfrm>
          <a:prstGeom prst="rect">
            <a:avLst/>
          </a:prstGeom>
          <a:noFill/>
          <a:ln w="1260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/>
          </p:nvPr>
        </p:nvSpPr>
        <p:spPr>
          <a:xfrm>
            <a:off x="2194560" y="7702560"/>
            <a:ext cx="39501720" cy="19092240"/>
          </a:xfrm>
          <a:prstGeom prst="rect">
            <a:avLst/>
          </a:prstGeom>
          <a:noFill/>
          <a:ln w="1260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Master1-Layout5-twoTxTwoObj-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2194560" y="1313280"/>
            <a:ext cx="39501720" cy="5496840"/>
          </a:xfrm>
          <a:prstGeom prst="rect">
            <a:avLst/>
          </a:prstGeom>
          <a:noFill/>
          <a:ln w="1260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/>
          </p:nvPr>
        </p:nvSpPr>
        <p:spPr>
          <a:xfrm>
            <a:off x="2194560" y="7702560"/>
            <a:ext cx="39501720" cy="19092240"/>
          </a:xfrm>
          <a:prstGeom prst="rect">
            <a:avLst/>
          </a:prstGeom>
          <a:noFill/>
          <a:ln w="1260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Master1-Layout6-titleOnly-Title-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2194560" y="1313280"/>
            <a:ext cx="39501720" cy="5496840"/>
          </a:xfrm>
          <a:prstGeom prst="rect">
            <a:avLst/>
          </a:prstGeom>
          <a:noFill/>
          <a:ln w="1260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2194560" y="7702560"/>
            <a:ext cx="39501720" cy="19092240"/>
          </a:xfrm>
          <a:prstGeom prst="rect">
            <a:avLst/>
          </a:prstGeom>
          <a:noFill/>
          <a:ln w="1260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Master1-Layout7-blank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2194560" y="1313280"/>
            <a:ext cx="39501720" cy="5496840"/>
          </a:xfrm>
          <a:prstGeom prst="rect">
            <a:avLst/>
          </a:prstGeom>
          <a:noFill/>
          <a:ln w="1260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/>
          </p:nvPr>
        </p:nvSpPr>
        <p:spPr>
          <a:xfrm>
            <a:off x="2194560" y="7702560"/>
            <a:ext cx="39501720" cy="19092240"/>
          </a:xfrm>
          <a:prstGeom prst="rect">
            <a:avLst/>
          </a:prstGeom>
          <a:noFill/>
          <a:ln w="1260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1"/>
          <p:cNvSpPr/>
          <p:nvPr/>
        </p:nvSpPr>
        <p:spPr>
          <a:xfrm>
            <a:off x="0" y="0"/>
            <a:ext cx="43891200" cy="4800600"/>
          </a:xfrm>
          <a:custGeom>
            <a:avLst/>
            <a:gdLst>
              <a:gd name="textAreaLeft" fmla="*/ 0 w 43891200"/>
              <a:gd name="textAreaRight" fmla="*/ 43891560 w 43891200"/>
              <a:gd name="textAreaTop" fmla="*/ 0 h 4800600"/>
              <a:gd name="textAreaBottom" fmla="*/ 4800960 h 48006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233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Rectangle 2"/>
          <p:cNvSpPr/>
          <p:nvPr/>
        </p:nvSpPr>
        <p:spPr>
          <a:xfrm>
            <a:off x="693720" y="5638680"/>
            <a:ext cx="9974160" cy="26563680"/>
          </a:xfrm>
          <a:custGeom>
            <a:avLst/>
            <a:gdLst>
              <a:gd name="textAreaLeft" fmla="*/ 0 w 9974160"/>
              <a:gd name="textAreaRight" fmla="*/ 9974520 w 9974160"/>
              <a:gd name="textAreaTop" fmla="*/ 0 h 26563680"/>
              <a:gd name="textAreaBottom" fmla="*/ 26564040 h 265636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233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Rectangle 3"/>
          <p:cNvSpPr/>
          <p:nvPr/>
        </p:nvSpPr>
        <p:spPr>
          <a:xfrm>
            <a:off x="0" y="4800600"/>
            <a:ext cx="43891200" cy="130320"/>
          </a:xfrm>
          <a:custGeom>
            <a:avLst/>
            <a:gdLst>
              <a:gd name="textAreaLeft" fmla="*/ 0 w 43891200"/>
              <a:gd name="textAreaRight" fmla="*/ 43891560 w 43891200"/>
              <a:gd name="textAreaTop" fmla="*/ 0 h 130320"/>
              <a:gd name="textAreaBottom" fmla="*/ 130680 h 1303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66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" name="Text Box 4"/>
          <p:cNvSpPr/>
          <p:nvPr/>
        </p:nvSpPr>
        <p:spPr>
          <a:xfrm>
            <a:off x="609480" y="32445360"/>
            <a:ext cx="2514600" cy="311760"/>
          </a:xfrm>
          <a:custGeom>
            <a:avLst/>
            <a:gdLst>
              <a:gd name="textAreaLeft" fmla="*/ 0 w 2514600"/>
              <a:gd name="textAreaRight" fmla="*/ 2514960 w 2514600"/>
              <a:gd name="textAreaTop" fmla="*/ 0 h 311760"/>
              <a:gd name="textAreaBottom" fmla="*/ 312120 h 3117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>
              <a:lnSpc>
                <a:spcPct val="65000"/>
              </a:lnSpc>
              <a:spcBef>
                <a:spcPts val="309"/>
              </a:spcBef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r>
              <a:rPr b="1" lang="en-US" sz="500" spc="-1" strike="noStrike">
                <a:solidFill>
                  <a:srgbClr val="808080"/>
                </a:solidFill>
                <a:latin typeface="Arial"/>
                <a:ea typeface="ＭＳ Ｐゴシック"/>
              </a:rPr>
              <a:t>POSTER TEMPLATE BY:</a:t>
            </a:r>
            <a:endParaRPr b="0" lang="en-US" sz="5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65000"/>
              </a:lnSpc>
              <a:spcBef>
                <a:spcPts val="624"/>
              </a:spcBef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r>
              <a:rPr b="1" lang="en-US" sz="1000" spc="-1" strike="noStrike">
                <a:solidFill>
                  <a:srgbClr val="808080"/>
                </a:solidFill>
                <a:latin typeface="Arial"/>
                <a:ea typeface="ＭＳ Ｐゴシック"/>
              </a:rPr>
              <a:t>www.PosterPrese</a:t>
            </a:r>
            <a:r>
              <a:rPr b="1" lang="en-US" sz="1000" spc="-1" strike="noStrike">
                <a:solidFill>
                  <a:srgbClr val="808080"/>
                </a:solidFill>
                <a:latin typeface="Arial"/>
                <a:ea typeface="ＭＳ Ｐゴシック"/>
              </a:rPr>
              <a:t>ntations.com</a:t>
            </a:r>
            <a:endParaRPr b="0" lang="en-US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960120" y="1273320"/>
            <a:ext cx="41918040" cy="2195640"/>
          </a:xfrm>
          <a:prstGeom prst="rect">
            <a:avLst/>
          </a:prstGeom>
          <a:noFill/>
          <a:ln w="12600">
            <a:noFill/>
          </a:ln>
        </p:spPr>
        <p:txBody>
          <a:bodyPr lIns="90000" rIns="90000" tIns="46800" bIns="46800" anchor="ctr" anchorCtr="1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93360" y="5638320"/>
            <a:ext cx="9968040" cy="21726000"/>
          </a:xfrm>
          <a:prstGeom prst="rect">
            <a:avLst/>
          </a:prstGeom>
          <a:noFill/>
          <a:ln w="12600">
            <a:noFill/>
          </a:ln>
        </p:spPr>
        <p:txBody>
          <a:bodyPr lIns="456480" rIns="456480" tIns="456480" bIns="456480" anchor="t">
            <a:noAutofit/>
          </a:bodyPr>
          <a:p>
            <a:pPr marL="342720" indent="-342720">
              <a:lnSpc>
                <a:spcPct val="100000"/>
              </a:lnSpc>
              <a:spcBef>
                <a:spcPts val="726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  <a:tab algn="l" pos="114120"/>
                <a:tab algn="l" pos="571320"/>
                <a:tab algn="l" pos="1028520"/>
                <a:tab algn="l" pos="1485720"/>
                <a:tab algn="l" pos="1942920"/>
                <a:tab algn="l" pos="2400120"/>
                <a:tab algn="l" pos="2857320"/>
                <a:tab algn="l" pos="3314520"/>
                <a:tab algn="l" pos="3771720"/>
                <a:tab algn="l" pos="4228920"/>
                <a:tab algn="l" pos="4686120"/>
                <a:tab algn="l" pos="5143320"/>
                <a:tab algn="l" pos="5600520"/>
                <a:tab algn="l" pos="6057720"/>
                <a:tab algn="l" pos="6514920"/>
                <a:tab algn="l" pos="6972120"/>
                <a:tab algn="l" pos="7429320"/>
                <a:tab algn="l" pos="7886520"/>
                <a:tab algn="l" pos="8343720"/>
                <a:tab algn="l" pos="8800920"/>
              </a:tabLst>
            </a:pPr>
            <a:r>
              <a:rPr b="0" lang="en-US" sz="2900" spc="-1" strike="noStrike">
                <a:solidFill>
                  <a:srgbClr val="002336"/>
                </a:solidFill>
                <a:latin typeface="Arial"/>
                <a:ea typeface="ＭＳ Ｐゴシック"/>
              </a:rPr>
              <a:t>Click to edit Master text styles</a:t>
            </a:r>
            <a:endParaRPr b="0" lang="en-US" sz="29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Second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Third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3" marL="16002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Fourth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0574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Droid Sans Fallback"/>
              </a:rPr>
              <a:t>Fifth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7"/>
          <p:cNvSpPr/>
          <p:nvPr/>
        </p:nvSpPr>
        <p:spPr>
          <a:xfrm>
            <a:off x="0" y="0"/>
            <a:ext cx="43891200" cy="32918400"/>
          </a:xfrm>
          <a:custGeom>
            <a:avLst/>
            <a:gdLst>
              <a:gd name="textAreaLeft" fmla="*/ 0 w 43891200"/>
              <a:gd name="textAreaRight" fmla="*/ 43891560 w 43891200"/>
              <a:gd name="textAreaTop" fmla="*/ 0 h 32918400"/>
              <a:gd name="textAreaBottom" fmla="*/ 32918760 h 329184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3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Rectangle 8"/>
          <p:cNvSpPr/>
          <p:nvPr/>
        </p:nvSpPr>
        <p:spPr>
          <a:xfrm>
            <a:off x="11490480" y="5638680"/>
            <a:ext cx="20764440" cy="26563680"/>
          </a:xfrm>
          <a:custGeom>
            <a:avLst/>
            <a:gdLst>
              <a:gd name="textAreaLeft" fmla="*/ 0 w 20764440"/>
              <a:gd name="textAreaRight" fmla="*/ 20764800 w 20764440"/>
              <a:gd name="textAreaTop" fmla="*/ 0 h 26563680"/>
              <a:gd name="textAreaBottom" fmla="*/ 26564040 h 265636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233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Rectangle 9"/>
          <p:cNvSpPr/>
          <p:nvPr/>
        </p:nvSpPr>
        <p:spPr>
          <a:xfrm>
            <a:off x="33078600" y="5638680"/>
            <a:ext cx="9982440" cy="26563680"/>
          </a:xfrm>
          <a:custGeom>
            <a:avLst/>
            <a:gdLst>
              <a:gd name="textAreaLeft" fmla="*/ 0 w 9982440"/>
              <a:gd name="textAreaRight" fmla="*/ 9982800 w 9982440"/>
              <a:gd name="textAreaTop" fmla="*/ 0 h 26563680"/>
              <a:gd name="textAreaBottom" fmla="*/ 26564040 h 265636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233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Rectangle 1"/>
          <p:cNvSpPr/>
          <p:nvPr/>
        </p:nvSpPr>
        <p:spPr>
          <a:xfrm>
            <a:off x="0" y="0"/>
            <a:ext cx="43891200" cy="4800600"/>
          </a:xfrm>
          <a:custGeom>
            <a:avLst/>
            <a:gdLst>
              <a:gd name="textAreaLeft" fmla="*/ 0 w 43891200"/>
              <a:gd name="textAreaRight" fmla="*/ 43891560 w 43891200"/>
              <a:gd name="textAreaTop" fmla="*/ 0 h 4800600"/>
              <a:gd name="textAreaBottom" fmla="*/ 4800960 h 48006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233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Rectangle 2"/>
          <p:cNvSpPr/>
          <p:nvPr/>
        </p:nvSpPr>
        <p:spPr>
          <a:xfrm>
            <a:off x="693720" y="5638680"/>
            <a:ext cx="9974160" cy="26563680"/>
          </a:xfrm>
          <a:custGeom>
            <a:avLst/>
            <a:gdLst>
              <a:gd name="textAreaLeft" fmla="*/ 0 w 9974160"/>
              <a:gd name="textAreaRight" fmla="*/ 9974520 w 9974160"/>
              <a:gd name="textAreaTop" fmla="*/ 0 h 26563680"/>
              <a:gd name="textAreaBottom" fmla="*/ 26564040 h 265636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233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Rectangle 3"/>
          <p:cNvSpPr/>
          <p:nvPr/>
        </p:nvSpPr>
        <p:spPr>
          <a:xfrm>
            <a:off x="0" y="4800600"/>
            <a:ext cx="43891200" cy="130320"/>
          </a:xfrm>
          <a:custGeom>
            <a:avLst/>
            <a:gdLst>
              <a:gd name="textAreaLeft" fmla="*/ 0 w 43891200"/>
              <a:gd name="textAreaRight" fmla="*/ 43891560 w 43891200"/>
              <a:gd name="textAreaTop" fmla="*/ 0 h 130320"/>
              <a:gd name="textAreaBottom" fmla="*/ 130680 h 1303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66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6" name="Text Box 4"/>
          <p:cNvSpPr/>
          <p:nvPr/>
        </p:nvSpPr>
        <p:spPr>
          <a:xfrm>
            <a:off x="609480" y="32445360"/>
            <a:ext cx="2514600" cy="311760"/>
          </a:xfrm>
          <a:custGeom>
            <a:avLst/>
            <a:gdLst>
              <a:gd name="textAreaLeft" fmla="*/ 0 w 2514600"/>
              <a:gd name="textAreaRight" fmla="*/ 2514960 w 2514600"/>
              <a:gd name="textAreaTop" fmla="*/ 0 h 311760"/>
              <a:gd name="textAreaBottom" fmla="*/ 312120 h 3117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>
              <a:lnSpc>
                <a:spcPct val="65000"/>
              </a:lnSpc>
              <a:spcBef>
                <a:spcPts val="309"/>
              </a:spcBef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r>
              <a:rPr b="1" lang="en-US" sz="500" spc="-1" strike="noStrike">
                <a:solidFill>
                  <a:srgbClr val="808080"/>
                </a:solidFill>
                <a:latin typeface="Arial"/>
                <a:ea typeface="ＭＳ Ｐゴシック"/>
              </a:rPr>
              <a:t>POSTER TEMPLATE BY:</a:t>
            </a:r>
            <a:endParaRPr b="0" lang="en-US" sz="5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65000"/>
              </a:lnSpc>
              <a:spcBef>
                <a:spcPts val="624"/>
              </a:spcBef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r>
              <a:rPr b="1" lang="en-US" sz="1000" spc="-1" strike="noStrike">
                <a:solidFill>
                  <a:srgbClr val="808080"/>
                </a:solidFill>
                <a:latin typeface="Arial"/>
                <a:ea typeface="ＭＳ Ｐゴシック"/>
              </a:rPr>
              <a:t>www.PosterPresentations.com</a:t>
            </a:r>
            <a:endParaRPr b="0" lang="en-US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Rectangle 7"/>
          <p:cNvSpPr/>
          <p:nvPr/>
        </p:nvSpPr>
        <p:spPr>
          <a:xfrm>
            <a:off x="0" y="0"/>
            <a:ext cx="43891200" cy="32918400"/>
          </a:xfrm>
          <a:custGeom>
            <a:avLst/>
            <a:gdLst>
              <a:gd name="textAreaLeft" fmla="*/ 0 w 43891200"/>
              <a:gd name="textAreaRight" fmla="*/ 43891560 w 43891200"/>
              <a:gd name="textAreaTop" fmla="*/ 0 h 32918400"/>
              <a:gd name="textAreaBottom" fmla="*/ 32918760 h 329184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3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Rectangle 8"/>
          <p:cNvSpPr/>
          <p:nvPr/>
        </p:nvSpPr>
        <p:spPr>
          <a:xfrm>
            <a:off x="11490480" y="5638680"/>
            <a:ext cx="20764440" cy="26563680"/>
          </a:xfrm>
          <a:custGeom>
            <a:avLst/>
            <a:gdLst>
              <a:gd name="textAreaLeft" fmla="*/ 0 w 20764440"/>
              <a:gd name="textAreaRight" fmla="*/ 20764800 w 20764440"/>
              <a:gd name="textAreaTop" fmla="*/ 0 h 26563680"/>
              <a:gd name="textAreaBottom" fmla="*/ 26564040 h 265636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233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Rectangle 9"/>
          <p:cNvSpPr/>
          <p:nvPr/>
        </p:nvSpPr>
        <p:spPr>
          <a:xfrm>
            <a:off x="33078600" y="5638680"/>
            <a:ext cx="9982440" cy="26563680"/>
          </a:xfrm>
          <a:custGeom>
            <a:avLst/>
            <a:gdLst>
              <a:gd name="textAreaLeft" fmla="*/ 0 w 9982440"/>
              <a:gd name="textAreaRight" fmla="*/ 9982800 w 9982440"/>
              <a:gd name="textAreaTop" fmla="*/ 0 h 26563680"/>
              <a:gd name="textAreaBottom" fmla="*/ 26564040 h 265636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233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/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Rectangle 1"/>
          <p:cNvSpPr/>
          <p:nvPr/>
        </p:nvSpPr>
        <p:spPr>
          <a:xfrm>
            <a:off x="0" y="0"/>
            <a:ext cx="43891200" cy="4800600"/>
          </a:xfrm>
          <a:custGeom>
            <a:avLst/>
            <a:gdLst>
              <a:gd name="textAreaLeft" fmla="*/ 0 w 43891200"/>
              <a:gd name="textAreaRight" fmla="*/ 43891560 w 43891200"/>
              <a:gd name="textAreaTop" fmla="*/ 0 h 4800600"/>
              <a:gd name="textAreaBottom" fmla="*/ 4800960 h 48006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233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Rectangle 2"/>
          <p:cNvSpPr/>
          <p:nvPr/>
        </p:nvSpPr>
        <p:spPr>
          <a:xfrm>
            <a:off x="693720" y="5638680"/>
            <a:ext cx="9974160" cy="26563680"/>
          </a:xfrm>
          <a:custGeom>
            <a:avLst/>
            <a:gdLst>
              <a:gd name="textAreaLeft" fmla="*/ 0 w 9974160"/>
              <a:gd name="textAreaRight" fmla="*/ 9974520 w 9974160"/>
              <a:gd name="textAreaTop" fmla="*/ 0 h 26563680"/>
              <a:gd name="textAreaBottom" fmla="*/ 26564040 h 265636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233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Rectangle 3"/>
          <p:cNvSpPr/>
          <p:nvPr/>
        </p:nvSpPr>
        <p:spPr>
          <a:xfrm>
            <a:off x="0" y="4800600"/>
            <a:ext cx="43891200" cy="130320"/>
          </a:xfrm>
          <a:custGeom>
            <a:avLst/>
            <a:gdLst>
              <a:gd name="textAreaLeft" fmla="*/ 0 w 43891200"/>
              <a:gd name="textAreaRight" fmla="*/ 43891560 w 43891200"/>
              <a:gd name="textAreaTop" fmla="*/ 0 h 130320"/>
              <a:gd name="textAreaBottom" fmla="*/ 130680 h 1303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66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3" name="Text Box 4"/>
          <p:cNvSpPr/>
          <p:nvPr/>
        </p:nvSpPr>
        <p:spPr>
          <a:xfrm>
            <a:off x="609480" y="32445360"/>
            <a:ext cx="2514600" cy="311760"/>
          </a:xfrm>
          <a:custGeom>
            <a:avLst/>
            <a:gdLst>
              <a:gd name="textAreaLeft" fmla="*/ 0 w 2514600"/>
              <a:gd name="textAreaRight" fmla="*/ 2514960 w 2514600"/>
              <a:gd name="textAreaTop" fmla="*/ 0 h 311760"/>
              <a:gd name="textAreaBottom" fmla="*/ 312120 h 3117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>
              <a:lnSpc>
                <a:spcPct val="65000"/>
              </a:lnSpc>
              <a:spcBef>
                <a:spcPts val="309"/>
              </a:spcBef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r>
              <a:rPr b="1" lang="en-US" sz="500" spc="-1" strike="noStrike">
                <a:solidFill>
                  <a:srgbClr val="808080"/>
                </a:solidFill>
                <a:latin typeface="Arial"/>
                <a:ea typeface="ＭＳ Ｐゴシック"/>
              </a:rPr>
              <a:t>POSTER TEMPLATE BY:</a:t>
            </a:r>
            <a:endParaRPr b="0" lang="en-US" sz="5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65000"/>
              </a:lnSpc>
              <a:spcBef>
                <a:spcPts val="624"/>
              </a:spcBef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r>
              <a:rPr b="1" lang="en-US" sz="1000" spc="-1" strike="noStrike">
                <a:solidFill>
                  <a:srgbClr val="808080"/>
                </a:solidFill>
                <a:latin typeface="Arial"/>
                <a:ea typeface="ＭＳ Ｐゴシック"/>
              </a:rPr>
              <a:t>www.PosterPresentations.com</a:t>
            </a:r>
            <a:endParaRPr b="0" lang="en-US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Rectangle 7"/>
          <p:cNvSpPr/>
          <p:nvPr/>
        </p:nvSpPr>
        <p:spPr>
          <a:xfrm>
            <a:off x="0" y="0"/>
            <a:ext cx="43891200" cy="32918400"/>
          </a:xfrm>
          <a:custGeom>
            <a:avLst/>
            <a:gdLst>
              <a:gd name="textAreaLeft" fmla="*/ 0 w 43891200"/>
              <a:gd name="textAreaRight" fmla="*/ 43891560 w 43891200"/>
              <a:gd name="textAreaTop" fmla="*/ 0 h 32918400"/>
              <a:gd name="textAreaBottom" fmla="*/ 32918760 h 329184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3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Rectangle 8"/>
          <p:cNvSpPr/>
          <p:nvPr/>
        </p:nvSpPr>
        <p:spPr>
          <a:xfrm>
            <a:off x="11490480" y="5638680"/>
            <a:ext cx="20764440" cy="26563680"/>
          </a:xfrm>
          <a:custGeom>
            <a:avLst/>
            <a:gdLst>
              <a:gd name="textAreaLeft" fmla="*/ 0 w 20764440"/>
              <a:gd name="textAreaRight" fmla="*/ 20764800 w 20764440"/>
              <a:gd name="textAreaTop" fmla="*/ 0 h 26563680"/>
              <a:gd name="textAreaBottom" fmla="*/ 26564040 h 265636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233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Rectangle 9"/>
          <p:cNvSpPr/>
          <p:nvPr/>
        </p:nvSpPr>
        <p:spPr>
          <a:xfrm>
            <a:off x="33078600" y="5638680"/>
            <a:ext cx="9982440" cy="26563680"/>
          </a:xfrm>
          <a:custGeom>
            <a:avLst/>
            <a:gdLst>
              <a:gd name="textAreaLeft" fmla="*/ 0 w 9982440"/>
              <a:gd name="textAreaRight" fmla="*/ 9982800 w 9982440"/>
              <a:gd name="textAreaTop" fmla="*/ 0 h 26563680"/>
              <a:gd name="textAreaBottom" fmla="*/ 26564040 h 265636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233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/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Rectangle 1"/>
          <p:cNvSpPr/>
          <p:nvPr/>
        </p:nvSpPr>
        <p:spPr>
          <a:xfrm>
            <a:off x="0" y="0"/>
            <a:ext cx="43891200" cy="4800600"/>
          </a:xfrm>
          <a:custGeom>
            <a:avLst/>
            <a:gdLst>
              <a:gd name="textAreaLeft" fmla="*/ 0 w 43891200"/>
              <a:gd name="textAreaRight" fmla="*/ 43891560 w 43891200"/>
              <a:gd name="textAreaTop" fmla="*/ 0 h 4800600"/>
              <a:gd name="textAreaBottom" fmla="*/ 4800960 h 48006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233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Rectangle 2"/>
          <p:cNvSpPr/>
          <p:nvPr/>
        </p:nvSpPr>
        <p:spPr>
          <a:xfrm>
            <a:off x="693720" y="5638680"/>
            <a:ext cx="9974160" cy="26563680"/>
          </a:xfrm>
          <a:custGeom>
            <a:avLst/>
            <a:gdLst>
              <a:gd name="textAreaLeft" fmla="*/ 0 w 9974160"/>
              <a:gd name="textAreaRight" fmla="*/ 9974520 w 9974160"/>
              <a:gd name="textAreaTop" fmla="*/ 0 h 26563680"/>
              <a:gd name="textAreaBottom" fmla="*/ 26564040 h 265636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233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Rectangle 3"/>
          <p:cNvSpPr/>
          <p:nvPr/>
        </p:nvSpPr>
        <p:spPr>
          <a:xfrm>
            <a:off x="0" y="4800600"/>
            <a:ext cx="43891200" cy="130320"/>
          </a:xfrm>
          <a:custGeom>
            <a:avLst/>
            <a:gdLst>
              <a:gd name="textAreaLeft" fmla="*/ 0 w 43891200"/>
              <a:gd name="textAreaRight" fmla="*/ 43891560 w 43891200"/>
              <a:gd name="textAreaTop" fmla="*/ 0 h 130320"/>
              <a:gd name="textAreaBottom" fmla="*/ 130680 h 1303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66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0" name="Text Box 4"/>
          <p:cNvSpPr/>
          <p:nvPr/>
        </p:nvSpPr>
        <p:spPr>
          <a:xfrm>
            <a:off x="609480" y="32445360"/>
            <a:ext cx="2514600" cy="311760"/>
          </a:xfrm>
          <a:custGeom>
            <a:avLst/>
            <a:gdLst>
              <a:gd name="textAreaLeft" fmla="*/ 0 w 2514600"/>
              <a:gd name="textAreaRight" fmla="*/ 2514960 w 2514600"/>
              <a:gd name="textAreaTop" fmla="*/ 0 h 311760"/>
              <a:gd name="textAreaBottom" fmla="*/ 312120 h 3117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>
              <a:lnSpc>
                <a:spcPct val="65000"/>
              </a:lnSpc>
              <a:spcBef>
                <a:spcPts val="309"/>
              </a:spcBef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r>
              <a:rPr b="1" lang="en-US" sz="500" spc="-1" strike="noStrike">
                <a:solidFill>
                  <a:srgbClr val="808080"/>
                </a:solidFill>
                <a:latin typeface="Arial"/>
                <a:ea typeface="ＭＳ Ｐゴシック"/>
              </a:rPr>
              <a:t>POSTER TEMPLATE BY:</a:t>
            </a:r>
            <a:endParaRPr b="0" lang="en-US" sz="5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65000"/>
              </a:lnSpc>
              <a:spcBef>
                <a:spcPts val="624"/>
              </a:spcBef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r>
              <a:rPr b="1" lang="en-US" sz="1000" spc="-1" strike="noStrike">
                <a:solidFill>
                  <a:srgbClr val="808080"/>
                </a:solidFill>
                <a:latin typeface="Arial"/>
                <a:ea typeface="ＭＳ Ｐゴシック"/>
              </a:rPr>
              <a:t>www.PosterPresentations.com</a:t>
            </a:r>
            <a:endParaRPr b="0" lang="en-US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Rectangle 7"/>
          <p:cNvSpPr/>
          <p:nvPr/>
        </p:nvSpPr>
        <p:spPr>
          <a:xfrm>
            <a:off x="0" y="0"/>
            <a:ext cx="43891200" cy="32918400"/>
          </a:xfrm>
          <a:custGeom>
            <a:avLst/>
            <a:gdLst>
              <a:gd name="textAreaLeft" fmla="*/ 0 w 43891200"/>
              <a:gd name="textAreaRight" fmla="*/ 43891560 w 43891200"/>
              <a:gd name="textAreaTop" fmla="*/ 0 h 32918400"/>
              <a:gd name="textAreaBottom" fmla="*/ 32918760 h 329184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3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Rectangle 8"/>
          <p:cNvSpPr/>
          <p:nvPr/>
        </p:nvSpPr>
        <p:spPr>
          <a:xfrm>
            <a:off x="11490480" y="5638680"/>
            <a:ext cx="20764440" cy="26563680"/>
          </a:xfrm>
          <a:custGeom>
            <a:avLst/>
            <a:gdLst>
              <a:gd name="textAreaLeft" fmla="*/ 0 w 20764440"/>
              <a:gd name="textAreaRight" fmla="*/ 20764800 w 20764440"/>
              <a:gd name="textAreaTop" fmla="*/ 0 h 26563680"/>
              <a:gd name="textAreaBottom" fmla="*/ 26564040 h 265636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233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Rectangle 9"/>
          <p:cNvSpPr/>
          <p:nvPr/>
        </p:nvSpPr>
        <p:spPr>
          <a:xfrm>
            <a:off x="33078600" y="5638680"/>
            <a:ext cx="9982440" cy="26563680"/>
          </a:xfrm>
          <a:custGeom>
            <a:avLst/>
            <a:gdLst>
              <a:gd name="textAreaLeft" fmla="*/ 0 w 9982440"/>
              <a:gd name="textAreaRight" fmla="*/ 9982800 w 9982440"/>
              <a:gd name="textAreaTop" fmla="*/ 0 h 26563680"/>
              <a:gd name="textAreaBottom" fmla="*/ 26564040 h 265636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233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/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"/>
          <p:cNvSpPr/>
          <p:nvPr/>
        </p:nvSpPr>
        <p:spPr>
          <a:xfrm>
            <a:off x="0" y="0"/>
            <a:ext cx="43891200" cy="4800600"/>
          </a:xfrm>
          <a:custGeom>
            <a:avLst/>
            <a:gdLst>
              <a:gd name="textAreaLeft" fmla="*/ 0 w 43891200"/>
              <a:gd name="textAreaRight" fmla="*/ 43891560 w 43891200"/>
              <a:gd name="textAreaTop" fmla="*/ 0 h 4800600"/>
              <a:gd name="textAreaBottom" fmla="*/ 4800960 h 48006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233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Rectangle 2"/>
          <p:cNvSpPr/>
          <p:nvPr/>
        </p:nvSpPr>
        <p:spPr>
          <a:xfrm>
            <a:off x="693720" y="5638680"/>
            <a:ext cx="9974160" cy="26563680"/>
          </a:xfrm>
          <a:custGeom>
            <a:avLst/>
            <a:gdLst>
              <a:gd name="textAreaLeft" fmla="*/ 0 w 9974160"/>
              <a:gd name="textAreaRight" fmla="*/ 9974520 w 9974160"/>
              <a:gd name="textAreaTop" fmla="*/ 0 h 26563680"/>
              <a:gd name="textAreaBottom" fmla="*/ 26564040 h 265636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233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Rectangle 3"/>
          <p:cNvSpPr/>
          <p:nvPr/>
        </p:nvSpPr>
        <p:spPr>
          <a:xfrm>
            <a:off x="0" y="4800600"/>
            <a:ext cx="43891200" cy="130320"/>
          </a:xfrm>
          <a:custGeom>
            <a:avLst/>
            <a:gdLst>
              <a:gd name="textAreaLeft" fmla="*/ 0 w 43891200"/>
              <a:gd name="textAreaRight" fmla="*/ 43891560 w 43891200"/>
              <a:gd name="textAreaTop" fmla="*/ 0 h 130320"/>
              <a:gd name="textAreaBottom" fmla="*/ 130680 h 1303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66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" name="Text Box 4"/>
          <p:cNvSpPr/>
          <p:nvPr/>
        </p:nvSpPr>
        <p:spPr>
          <a:xfrm>
            <a:off x="609480" y="32445360"/>
            <a:ext cx="2514600" cy="311760"/>
          </a:xfrm>
          <a:custGeom>
            <a:avLst/>
            <a:gdLst>
              <a:gd name="textAreaLeft" fmla="*/ 0 w 2514600"/>
              <a:gd name="textAreaRight" fmla="*/ 2514960 w 2514600"/>
              <a:gd name="textAreaTop" fmla="*/ 0 h 311760"/>
              <a:gd name="textAreaBottom" fmla="*/ 312120 h 3117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>
              <a:lnSpc>
                <a:spcPct val="65000"/>
              </a:lnSpc>
              <a:spcBef>
                <a:spcPts val="309"/>
              </a:spcBef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r>
              <a:rPr b="1" lang="en-US" sz="500" spc="-1" strike="noStrike">
                <a:solidFill>
                  <a:srgbClr val="808080"/>
                </a:solidFill>
                <a:latin typeface="Arial"/>
                <a:ea typeface="ＭＳ Ｐゴシック"/>
              </a:rPr>
              <a:t>POSTER TEMPLATE BY:</a:t>
            </a:r>
            <a:endParaRPr b="0" lang="en-US" sz="5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65000"/>
              </a:lnSpc>
              <a:spcBef>
                <a:spcPts val="624"/>
              </a:spcBef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r>
              <a:rPr b="1" lang="en-US" sz="1000" spc="-1" strike="noStrike">
                <a:solidFill>
                  <a:srgbClr val="808080"/>
                </a:solidFill>
                <a:latin typeface="Arial"/>
                <a:ea typeface="ＭＳ Ｐゴシック"/>
              </a:rPr>
              <a:t>www.PosterPresentations.com</a:t>
            </a:r>
            <a:endParaRPr b="0" lang="en-US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Rectangle 7"/>
          <p:cNvSpPr/>
          <p:nvPr/>
        </p:nvSpPr>
        <p:spPr>
          <a:xfrm>
            <a:off x="0" y="0"/>
            <a:ext cx="43891200" cy="32918400"/>
          </a:xfrm>
          <a:custGeom>
            <a:avLst/>
            <a:gdLst>
              <a:gd name="textAreaLeft" fmla="*/ 0 w 43891200"/>
              <a:gd name="textAreaRight" fmla="*/ 43891560 w 43891200"/>
              <a:gd name="textAreaTop" fmla="*/ 0 h 32918400"/>
              <a:gd name="textAreaBottom" fmla="*/ 32918760 h 329184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3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Rectangle 8"/>
          <p:cNvSpPr/>
          <p:nvPr/>
        </p:nvSpPr>
        <p:spPr>
          <a:xfrm>
            <a:off x="11490480" y="5638680"/>
            <a:ext cx="20764440" cy="26563680"/>
          </a:xfrm>
          <a:custGeom>
            <a:avLst/>
            <a:gdLst>
              <a:gd name="textAreaLeft" fmla="*/ 0 w 20764440"/>
              <a:gd name="textAreaRight" fmla="*/ 20764800 w 20764440"/>
              <a:gd name="textAreaTop" fmla="*/ 0 h 26563680"/>
              <a:gd name="textAreaBottom" fmla="*/ 26564040 h 265636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233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Rectangle 9"/>
          <p:cNvSpPr/>
          <p:nvPr/>
        </p:nvSpPr>
        <p:spPr>
          <a:xfrm>
            <a:off x="33078600" y="5638680"/>
            <a:ext cx="9982440" cy="26563680"/>
          </a:xfrm>
          <a:custGeom>
            <a:avLst/>
            <a:gdLst>
              <a:gd name="textAreaLeft" fmla="*/ 0 w 9982440"/>
              <a:gd name="textAreaRight" fmla="*/ 9982800 w 9982440"/>
              <a:gd name="textAreaTop" fmla="*/ 0 h 26563680"/>
              <a:gd name="textAreaBottom" fmla="*/ 26564040 h 265636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233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"/>
          <p:cNvSpPr/>
          <p:nvPr/>
        </p:nvSpPr>
        <p:spPr>
          <a:xfrm>
            <a:off x="0" y="0"/>
            <a:ext cx="43891200" cy="4800600"/>
          </a:xfrm>
          <a:custGeom>
            <a:avLst/>
            <a:gdLst>
              <a:gd name="textAreaLeft" fmla="*/ 0 w 43891200"/>
              <a:gd name="textAreaRight" fmla="*/ 43891560 w 43891200"/>
              <a:gd name="textAreaTop" fmla="*/ 0 h 4800600"/>
              <a:gd name="textAreaBottom" fmla="*/ 4800960 h 48006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233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Rectangle 2"/>
          <p:cNvSpPr/>
          <p:nvPr/>
        </p:nvSpPr>
        <p:spPr>
          <a:xfrm>
            <a:off x="693720" y="5638680"/>
            <a:ext cx="9974160" cy="26563680"/>
          </a:xfrm>
          <a:custGeom>
            <a:avLst/>
            <a:gdLst>
              <a:gd name="textAreaLeft" fmla="*/ 0 w 9974160"/>
              <a:gd name="textAreaRight" fmla="*/ 9974520 w 9974160"/>
              <a:gd name="textAreaTop" fmla="*/ 0 h 26563680"/>
              <a:gd name="textAreaBottom" fmla="*/ 26564040 h 265636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233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Rectangle 3"/>
          <p:cNvSpPr/>
          <p:nvPr/>
        </p:nvSpPr>
        <p:spPr>
          <a:xfrm>
            <a:off x="0" y="4800600"/>
            <a:ext cx="43891200" cy="130320"/>
          </a:xfrm>
          <a:custGeom>
            <a:avLst/>
            <a:gdLst>
              <a:gd name="textAreaLeft" fmla="*/ 0 w 43891200"/>
              <a:gd name="textAreaRight" fmla="*/ 43891560 w 43891200"/>
              <a:gd name="textAreaTop" fmla="*/ 0 h 130320"/>
              <a:gd name="textAreaBottom" fmla="*/ 130680 h 1303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66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" name="Text Box 4"/>
          <p:cNvSpPr/>
          <p:nvPr/>
        </p:nvSpPr>
        <p:spPr>
          <a:xfrm>
            <a:off x="609480" y="32445360"/>
            <a:ext cx="2514600" cy="311760"/>
          </a:xfrm>
          <a:custGeom>
            <a:avLst/>
            <a:gdLst>
              <a:gd name="textAreaLeft" fmla="*/ 0 w 2514600"/>
              <a:gd name="textAreaRight" fmla="*/ 2514960 w 2514600"/>
              <a:gd name="textAreaTop" fmla="*/ 0 h 311760"/>
              <a:gd name="textAreaBottom" fmla="*/ 312120 h 3117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>
              <a:lnSpc>
                <a:spcPct val="65000"/>
              </a:lnSpc>
              <a:spcBef>
                <a:spcPts val="309"/>
              </a:spcBef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r>
              <a:rPr b="1" lang="en-US" sz="500" spc="-1" strike="noStrike">
                <a:solidFill>
                  <a:srgbClr val="808080"/>
                </a:solidFill>
                <a:latin typeface="Arial"/>
                <a:ea typeface="ＭＳ Ｐゴシック"/>
              </a:rPr>
              <a:t>POSTER TEMPLATE BY:</a:t>
            </a:r>
            <a:endParaRPr b="0" lang="en-US" sz="5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65000"/>
              </a:lnSpc>
              <a:spcBef>
                <a:spcPts val="624"/>
              </a:spcBef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r>
              <a:rPr b="1" lang="en-US" sz="1000" spc="-1" strike="noStrike">
                <a:solidFill>
                  <a:srgbClr val="808080"/>
                </a:solidFill>
                <a:latin typeface="Arial"/>
                <a:ea typeface="ＭＳ Ｐゴシック"/>
              </a:rPr>
              <a:t>www.PosterPresentations.com</a:t>
            </a:r>
            <a:endParaRPr b="0" lang="en-US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Rectangle 7"/>
          <p:cNvSpPr/>
          <p:nvPr/>
        </p:nvSpPr>
        <p:spPr>
          <a:xfrm>
            <a:off x="0" y="0"/>
            <a:ext cx="43891200" cy="32918400"/>
          </a:xfrm>
          <a:custGeom>
            <a:avLst/>
            <a:gdLst>
              <a:gd name="textAreaLeft" fmla="*/ 0 w 43891200"/>
              <a:gd name="textAreaRight" fmla="*/ 43891560 w 43891200"/>
              <a:gd name="textAreaTop" fmla="*/ 0 h 32918400"/>
              <a:gd name="textAreaBottom" fmla="*/ 32918760 h 329184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3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Rectangle 8"/>
          <p:cNvSpPr/>
          <p:nvPr/>
        </p:nvSpPr>
        <p:spPr>
          <a:xfrm>
            <a:off x="11490480" y="5638680"/>
            <a:ext cx="20764440" cy="26563680"/>
          </a:xfrm>
          <a:custGeom>
            <a:avLst/>
            <a:gdLst>
              <a:gd name="textAreaLeft" fmla="*/ 0 w 20764440"/>
              <a:gd name="textAreaRight" fmla="*/ 20764800 w 20764440"/>
              <a:gd name="textAreaTop" fmla="*/ 0 h 26563680"/>
              <a:gd name="textAreaBottom" fmla="*/ 26564040 h 265636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233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Rectangle 9"/>
          <p:cNvSpPr/>
          <p:nvPr/>
        </p:nvSpPr>
        <p:spPr>
          <a:xfrm>
            <a:off x="33078600" y="5638680"/>
            <a:ext cx="9982440" cy="26563680"/>
          </a:xfrm>
          <a:custGeom>
            <a:avLst/>
            <a:gdLst>
              <a:gd name="textAreaLeft" fmla="*/ 0 w 9982440"/>
              <a:gd name="textAreaRight" fmla="*/ 9982800 w 9982440"/>
              <a:gd name="textAreaTop" fmla="*/ 0 h 26563680"/>
              <a:gd name="textAreaBottom" fmla="*/ 26564040 h 265636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233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1"/>
          <p:cNvSpPr/>
          <p:nvPr/>
        </p:nvSpPr>
        <p:spPr>
          <a:xfrm>
            <a:off x="0" y="0"/>
            <a:ext cx="43891200" cy="4800600"/>
          </a:xfrm>
          <a:custGeom>
            <a:avLst/>
            <a:gdLst>
              <a:gd name="textAreaLeft" fmla="*/ 0 w 43891200"/>
              <a:gd name="textAreaRight" fmla="*/ 43891560 w 43891200"/>
              <a:gd name="textAreaTop" fmla="*/ 0 h 4800600"/>
              <a:gd name="textAreaBottom" fmla="*/ 4800960 h 48006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233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Rectangle 2"/>
          <p:cNvSpPr/>
          <p:nvPr/>
        </p:nvSpPr>
        <p:spPr>
          <a:xfrm>
            <a:off x="693720" y="5638680"/>
            <a:ext cx="9974160" cy="26563680"/>
          </a:xfrm>
          <a:custGeom>
            <a:avLst/>
            <a:gdLst>
              <a:gd name="textAreaLeft" fmla="*/ 0 w 9974160"/>
              <a:gd name="textAreaRight" fmla="*/ 9974520 w 9974160"/>
              <a:gd name="textAreaTop" fmla="*/ 0 h 26563680"/>
              <a:gd name="textAreaBottom" fmla="*/ 26564040 h 265636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233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Rectangle 3"/>
          <p:cNvSpPr/>
          <p:nvPr/>
        </p:nvSpPr>
        <p:spPr>
          <a:xfrm>
            <a:off x="0" y="4800600"/>
            <a:ext cx="43891200" cy="130320"/>
          </a:xfrm>
          <a:custGeom>
            <a:avLst/>
            <a:gdLst>
              <a:gd name="textAreaLeft" fmla="*/ 0 w 43891200"/>
              <a:gd name="textAreaRight" fmla="*/ 43891560 w 43891200"/>
              <a:gd name="textAreaTop" fmla="*/ 0 h 130320"/>
              <a:gd name="textAreaBottom" fmla="*/ 130680 h 1303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66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2" name="Text Box 4"/>
          <p:cNvSpPr/>
          <p:nvPr/>
        </p:nvSpPr>
        <p:spPr>
          <a:xfrm>
            <a:off x="609480" y="32445360"/>
            <a:ext cx="2514600" cy="311760"/>
          </a:xfrm>
          <a:custGeom>
            <a:avLst/>
            <a:gdLst>
              <a:gd name="textAreaLeft" fmla="*/ 0 w 2514600"/>
              <a:gd name="textAreaRight" fmla="*/ 2514960 w 2514600"/>
              <a:gd name="textAreaTop" fmla="*/ 0 h 311760"/>
              <a:gd name="textAreaBottom" fmla="*/ 312120 h 3117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>
              <a:lnSpc>
                <a:spcPct val="65000"/>
              </a:lnSpc>
              <a:spcBef>
                <a:spcPts val="309"/>
              </a:spcBef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r>
              <a:rPr b="1" lang="en-US" sz="500" spc="-1" strike="noStrike">
                <a:solidFill>
                  <a:srgbClr val="808080"/>
                </a:solidFill>
                <a:latin typeface="Arial"/>
                <a:ea typeface="ＭＳ Ｐゴシック"/>
              </a:rPr>
              <a:t>POSTER TEMPLATE BY:</a:t>
            </a:r>
            <a:endParaRPr b="0" lang="en-US" sz="5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65000"/>
              </a:lnSpc>
              <a:spcBef>
                <a:spcPts val="624"/>
              </a:spcBef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r>
              <a:rPr b="1" lang="en-US" sz="1000" spc="-1" strike="noStrike">
                <a:solidFill>
                  <a:srgbClr val="808080"/>
                </a:solidFill>
                <a:latin typeface="Arial"/>
                <a:ea typeface="ＭＳ Ｐゴシック"/>
              </a:rPr>
              <a:t>www.PosterPresentations.com</a:t>
            </a:r>
            <a:endParaRPr b="0" lang="en-US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Rectangle 7"/>
          <p:cNvSpPr/>
          <p:nvPr/>
        </p:nvSpPr>
        <p:spPr>
          <a:xfrm>
            <a:off x="0" y="0"/>
            <a:ext cx="43891200" cy="32918400"/>
          </a:xfrm>
          <a:custGeom>
            <a:avLst/>
            <a:gdLst>
              <a:gd name="textAreaLeft" fmla="*/ 0 w 43891200"/>
              <a:gd name="textAreaRight" fmla="*/ 43891560 w 43891200"/>
              <a:gd name="textAreaTop" fmla="*/ 0 h 32918400"/>
              <a:gd name="textAreaBottom" fmla="*/ 32918760 h 329184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3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Rectangle 8"/>
          <p:cNvSpPr/>
          <p:nvPr/>
        </p:nvSpPr>
        <p:spPr>
          <a:xfrm>
            <a:off x="11490480" y="5638680"/>
            <a:ext cx="20764440" cy="26563680"/>
          </a:xfrm>
          <a:custGeom>
            <a:avLst/>
            <a:gdLst>
              <a:gd name="textAreaLeft" fmla="*/ 0 w 20764440"/>
              <a:gd name="textAreaRight" fmla="*/ 20764800 w 20764440"/>
              <a:gd name="textAreaTop" fmla="*/ 0 h 26563680"/>
              <a:gd name="textAreaBottom" fmla="*/ 26564040 h 265636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233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Rectangle 9"/>
          <p:cNvSpPr/>
          <p:nvPr/>
        </p:nvSpPr>
        <p:spPr>
          <a:xfrm>
            <a:off x="33078600" y="5638680"/>
            <a:ext cx="9982440" cy="26563680"/>
          </a:xfrm>
          <a:custGeom>
            <a:avLst/>
            <a:gdLst>
              <a:gd name="textAreaLeft" fmla="*/ 0 w 9982440"/>
              <a:gd name="textAreaRight" fmla="*/ 9982800 w 9982440"/>
              <a:gd name="textAreaTop" fmla="*/ 0 h 26563680"/>
              <a:gd name="textAreaBottom" fmla="*/ 26564040 h 265636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233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1"/>
          <p:cNvSpPr/>
          <p:nvPr/>
        </p:nvSpPr>
        <p:spPr>
          <a:xfrm>
            <a:off x="0" y="0"/>
            <a:ext cx="43891200" cy="4800600"/>
          </a:xfrm>
          <a:custGeom>
            <a:avLst/>
            <a:gdLst>
              <a:gd name="textAreaLeft" fmla="*/ 0 w 43891200"/>
              <a:gd name="textAreaRight" fmla="*/ 43891560 w 43891200"/>
              <a:gd name="textAreaTop" fmla="*/ 0 h 4800600"/>
              <a:gd name="textAreaBottom" fmla="*/ 4800960 h 48006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233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Rectangle 2"/>
          <p:cNvSpPr/>
          <p:nvPr/>
        </p:nvSpPr>
        <p:spPr>
          <a:xfrm>
            <a:off x="693720" y="5638680"/>
            <a:ext cx="9974160" cy="26563680"/>
          </a:xfrm>
          <a:custGeom>
            <a:avLst/>
            <a:gdLst>
              <a:gd name="textAreaLeft" fmla="*/ 0 w 9974160"/>
              <a:gd name="textAreaRight" fmla="*/ 9974520 w 9974160"/>
              <a:gd name="textAreaTop" fmla="*/ 0 h 26563680"/>
              <a:gd name="textAreaBottom" fmla="*/ 26564040 h 265636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233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Rectangle 3"/>
          <p:cNvSpPr/>
          <p:nvPr/>
        </p:nvSpPr>
        <p:spPr>
          <a:xfrm>
            <a:off x="0" y="4800600"/>
            <a:ext cx="43891200" cy="130320"/>
          </a:xfrm>
          <a:custGeom>
            <a:avLst/>
            <a:gdLst>
              <a:gd name="textAreaLeft" fmla="*/ 0 w 43891200"/>
              <a:gd name="textAreaRight" fmla="*/ 43891560 w 43891200"/>
              <a:gd name="textAreaTop" fmla="*/ 0 h 130320"/>
              <a:gd name="textAreaBottom" fmla="*/ 130680 h 1303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66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1" name="Text Box 4"/>
          <p:cNvSpPr/>
          <p:nvPr/>
        </p:nvSpPr>
        <p:spPr>
          <a:xfrm>
            <a:off x="609480" y="32445360"/>
            <a:ext cx="2514600" cy="311760"/>
          </a:xfrm>
          <a:custGeom>
            <a:avLst/>
            <a:gdLst>
              <a:gd name="textAreaLeft" fmla="*/ 0 w 2514600"/>
              <a:gd name="textAreaRight" fmla="*/ 2514960 w 2514600"/>
              <a:gd name="textAreaTop" fmla="*/ 0 h 311760"/>
              <a:gd name="textAreaBottom" fmla="*/ 312120 h 3117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>
              <a:lnSpc>
                <a:spcPct val="65000"/>
              </a:lnSpc>
              <a:spcBef>
                <a:spcPts val="309"/>
              </a:spcBef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r>
              <a:rPr b="1" lang="en-US" sz="500" spc="-1" strike="noStrike">
                <a:solidFill>
                  <a:srgbClr val="808080"/>
                </a:solidFill>
                <a:latin typeface="Arial"/>
                <a:ea typeface="ＭＳ Ｐゴシック"/>
              </a:rPr>
              <a:t>POSTER TEMPLATE BY:</a:t>
            </a:r>
            <a:endParaRPr b="0" lang="en-US" sz="5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65000"/>
              </a:lnSpc>
              <a:spcBef>
                <a:spcPts val="624"/>
              </a:spcBef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r>
              <a:rPr b="1" lang="en-US" sz="1000" spc="-1" strike="noStrike">
                <a:solidFill>
                  <a:srgbClr val="808080"/>
                </a:solidFill>
                <a:latin typeface="Arial"/>
                <a:ea typeface="ＭＳ Ｐゴシック"/>
              </a:rPr>
              <a:t>www.PosterPresentations.com</a:t>
            </a:r>
            <a:endParaRPr b="0" lang="en-US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Rectangle 7"/>
          <p:cNvSpPr/>
          <p:nvPr/>
        </p:nvSpPr>
        <p:spPr>
          <a:xfrm>
            <a:off x="0" y="0"/>
            <a:ext cx="43891200" cy="32918400"/>
          </a:xfrm>
          <a:custGeom>
            <a:avLst/>
            <a:gdLst>
              <a:gd name="textAreaLeft" fmla="*/ 0 w 43891200"/>
              <a:gd name="textAreaRight" fmla="*/ 43891560 w 43891200"/>
              <a:gd name="textAreaTop" fmla="*/ 0 h 32918400"/>
              <a:gd name="textAreaBottom" fmla="*/ 32918760 h 329184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3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Rectangle 8"/>
          <p:cNvSpPr/>
          <p:nvPr/>
        </p:nvSpPr>
        <p:spPr>
          <a:xfrm>
            <a:off x="11490480" y="5638680"/>
            <a:ext cx="20764440" cy="26563680"/>
          </a:xfrm>
          <a:custGeom>
            <a:avLst/>
            <a:gdLst>
              <a:gd name="textAreaLeft" fmla="*/ 0 w 20764440"/>
              <a:gd name="textAreaRight" fmla="*/ 20764800 w 20764440"/>
              <a:gd name="textAreaTop" fmla="*/ 0 h 26563680"/>
              <a:gd name="textAreaBottom" fmla="*/ 26564040 h 265636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233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Rectangle 9"/>
          <p:cNvSpPr/>
          <p:nvPr/>
        </p:nvSpPr>
        <p:spPr>
          <a:xfrm>
            <a:off x="33078600" y="5638680"/>
            <a:ext cx="9982440" cy="26563680"/>
          </a:xfrm>
          <a:custGeom>
            <a:avLst/>
            <a:gdLst>
              <a:gd name="textAreaLeft" fmla="*/ 0 w 9982440"/>
              <a:gd name="textAreaRight" fmla="*/ 9982800 w 9982440"/>
              <a:gd name="textAreaTop" fmla="*/ 0 h 26563680"/>
              <a:gd name="textAreaBottom" fmla="*/ 26564040 h 265636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233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1"/>
          <p:cNvSpPr/>
          <p:nvPr/>
        </p:nvSpPr>
        <p:spPr>
          <a:xfrm>
            <a:off x="0" y="0"/>
            <a:ext cx="43891200" cy="4800600"/>
          </a:xfrm>
          <a:custGeom>
            <a:avLst/>
            <a:gdLst>
              <a:gd name="textAreaLeft" fmla="*/ 0 w 43891200"/>
              <a:gd name="textAreaRight" fmla="*/ 43891560 w 43891200"/>
              <a:gd name="textAreaTop" fmla="*/ 0 h 4800600"/>
              <a:gd name="textAreaBottom" fmla="*/ 4800960 h 48006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233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Rectangle 2"/>
          <p:cNvSpPr/>
          <p:nvPr/>
        </p:nvSpPr>
        <p:spPr>
          <a:xfrm>
            <a:off x="693720" y="5638680"/>
            <a:ext cx="9974160" cy="26563680"/>
          </a:xfrm>
          <a:custGeom>
            <a:avLst/>
            <a:gdLst>
              <a:gd name="textAreaLeft" fmla="*/ 0 w 9974160"/>
              <a:gd name="textAreaRight" fmla="*/ 9974520 w 9974160"/>
              <a:gd name="textAreaTop" fmla="*/ 0 h 26563680"/>
              <a:gd name="textAreaBottom" fmla="*/ 26564040 h 265636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233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Rectangle 3"/>
          <p:cNvSpPr/>
          <p:nvPr/>
        </p:nvSpPr>
        <p:spPr>
          <a:xfrm>
            <a:off x="0" y="4800600"/>
            <a:ext cx="43891200" cy="130320"/>
          </a:xfrm>
          <a:custGeom>
            <a:avLst/>
            <a:gdLst>
              <a:gd name="textAreaLeft" fmla="*/ 0 w 43891200"/>
              <a:gd name="textAreaRight" fmla="*/ 43891560 w 43891200"/>
              <a:gd name="textAreaTop" fmla="*/ 0 h 130320"/>
              <a:gd name="textAreaBottom" fmla="*/ 130680 h 1303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66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0" name="Text Box 4"/>
          <p:cNvSpPr/>
          <p:nvPr/>
        </p:nvSpPr>
        <p:spPr>
          <a:xfrm>
            <a:off x="609480" y="32445360"/>
            <a:ext cx="2514600" cy="311760"/>
          </a:xfrm>
          <a:custGeom>
            <a:avLst/>
            <a:gdLst>
              <a:gd name="textAreaLeft" fmla="*/ 0 w 2514600"/>
              <a:gd name="textAreaRight" fmla="*/ 2514960 w 2514600"/>
              <a:gd name="textAreaTop" fmla="*/ 0 h 311760"/>
              <a:gd name="textAreaBottom" fmla="*/ 312120 h 3117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>
              <a:lnSpc>
                <a:spcPct val="65000"/>
              </a:lnSpc>
              <a:spcBef>
                <a:spcPts val="309"/>
              </a:spcBef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r>
              <a:rPr b="1" lang="en-US" sz="500" spc="-1" strike="noStrike">
                <a:solidFill>
                  <a:srgbClr val="808080"/>
                </a:solidFill>
                <a:latin typeface="Arial"/>
                <a:ea typeface="ＭＳ Ｐゴシック"/>
              </a:rPr>
              <a:t>POSTER TEMPLATE BY:</a:t>
            </a:r>
            <a:endParaRPr b="0" lang="en-US" sz="5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65000"/>
              </a:lnSpc>
              <a:spcBef>
                <a:spcPts val="624"/>
              </a:spcBef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r>
              <a:rPr b="1" lang="en-US" sz="1000" spc="-1" strike="noStrike">
                <a:solidFill>
                  <a:srgbClr val="808080"/>
                </a:solidFill>
                <a:latin typeface="Arial"/>
                <a:ea typeface="ＭＳ Ｐゴシック"/>
              </a:rPr>
              <a:t>www.PosterPresentations.com</a:t>
            </a:r>
            <a:endParaRPr b="0" lang="en-US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Rectangle 7"/>
          <p:cNvSpPr/>
          <p:nvPr/>
        </p:nvSpPr>
        <p:spPr>
          <a:xfrm>
            <a:off x="0" y="0"/>
            <a:ext cx="43891200" cy="32918400"/>
          </a:xfrm>
          <a:custGeom>
            <a:avLst/>
            <a:gdLst>
              <a:gd name="textAreaLeft" fmla="*/ 0 w 43891200"/>
              <a:gd name="textAreaRight" fmla="*/ 43891560 w 43891200"/>
              <a:gd name="textAreaTop" fmla="*/ 0 h 32918400"/>
              <a:gd name="textAreaBottom" fmla="*/ 32918760 h 329184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3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Rectangle 8"/>
          <p:cNvSpPr/>
          <p:nvPr/>
        </p:nvSpPr>
        <p:spPr>
          <a:xfrm>
            <a:off x="11490480" y="5638680"/>
            <a:ext cx="20764440" cy="26563680"/>
          </a:xfrm>
          <a:custGeom>
            <a:avLst/>
            <a:gdLst>
              <a:gd name="textAreaLeft" fmla="*/ 0 w 20764440"/>
              <a:gd name="textAreaRight" fmla="*/ 20764800 w 20764440"/>
              <a:gd name="textAreaTop" fmla="*/ 0 h 26563680"/>
              <a:gd name="textAreaBottom" fmla="*/ 26564040 h 265636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233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Rectangle 9"/>
          <p:cNvSpPr/>
          <p:nvPr/>
        </p:nvSpPr>
        <p:spPr>
          <a:xfrm>
            <a:off x="33078600" y="5638680"/>
            <a:ext cx="9982440" cy="26563680"/>
          </a:xfrm>
          <a:custGeom>
            <a:avLst/>
            <a:gdLst>
              <a:gd name="textAreaLeft" fmla="*/ 0 w 9982440"/>
              <a:gd name="textAreaRight" fmla="*/ 9982800 w 9982440"/>
              <a:gd name="textAreaTop" fmla="*/ 0 h 26563680"/>
              <a:gd name="textAreaBottom" fmla="*/ 26564040 h 265636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233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9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1"/>
          <p:cNvSpPr/>
          <p:nvPr/>
        </p:nvSpPr>
        <p:spPr>
          <a:xfrm>
            <a:off x="0" y="0"/>
            <a:ext cx="43891200" cy="4800600"/>
          </a:xfrm>
          <a:custGeom>
            <a:avLst/>
            <a:gdLst>
              <a:gd name="textAreaLeft" fmla="*/ 0 w 43891200"/>
              <a:gd name="textAreaRight" fmla="*/ 43891560 w 43891200"/>
              <a:gd name="textAreaTop" fmla="*/ 0 h 4800600"/>
              <a:gd name="textAreaBottom" fmla="*/ 4800960 h 48006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233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Rectangle 2"/>
          <p:cNvSpPr/>
          <p:nvPr/>
        </p:nvSpPr>
        <p:spPr>
          <a:xfrm>
            <a:off x="693720" y="5638680"/>
            <a:ext cx="9974160" cy="26563680"/>
          </a:xfrm>
          <a:custGeom>
            <a:avLst/>
            <a:gdLst>
              <a:gd name="textAreaLeft" fmla="*/ 0 w 9974160"/>
              <a:gd name="textAreaRight" fmla="*/ 9974520 w 9974160"/>
              <a:gd name="textAreaTop" fmla="*/ 0 h 26563680"/>
              <a:gd name="textAreaBottom" fmla="*/ 26564040 h 265636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233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Rectangle 3"/>
          <p:cNvSpPr/>
          <p:nvPr/>
        </p:nvSpPr>
        <p:spPr>
          <a:xfrm>
            <a:off x="0" y="4800600"/>
            <a:ext cx="43891200" cy="130320"/>
          </a:xfrm>
          <a:custGeom>
            <a:avLst/>
            <a:gdLst>
              <a:gd name="textAreaLeft" fmla="*/ 0 w 43891200"/>
              <a:gd name="textAreaRight" fmla="*/ 43891560 w 43891200"/>
              <a:gd name="textAreaTop" fmla="*/ 0 h 130320"/>
              <a:gd name="textAreaBottom" fmla="*/ 130680 h 1303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66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9" name="Text Box 4"/>
          <p:cNvSpPr/>
          <p:nvPr/>
        </p:nvSpPr>
        <p:spPr>
          <a:xfrm>
            <a:off x="609480" y="32445360"/>
            <a:ext cx="2514600" cy="311760"/>
          </a:xfrm>
          <a:custGeom>
            <a:avLst/>
            <a:gdLst>
              <a:gd name="textAreaLeft" fmla="*/ 0 w 2514600"/>
              <a:gd name="textAreaRight" fmla="*/ 2514960 w 2514600"/>
              <a:gd name="textAreaTop" fmla="*/ 0 h 311760"/>
              <a:gd name="textAreaBottom" fmla="*/ 312120 h 3117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>
              <a:lnSpc>
                <a:spcPct val="65000"/>
              </a:lnSpc>
              <a:spcBef>
                <a:spcPts val="309"/>
              </a:spcBef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r>
              <a:rPr b="1" lang="en-US" sz="500" spc="-1" strike="noStrike">
                <a:solidFill>
                  <a:srgbClr val="808080"/>
                </a:solidFill>
                <a:latin typeface="Arial"/>
                <a:ea typeface="ＭＳ Ｐゴシック"/>
              </a:rPr>
              <a:t>POSTER TEMPLATE BY:</a:t>
            </a:r>
            <a:endParaRPr b="0" lang="en-US" sz="5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65000"/>
              </a:lnSpc>
              <a:spcBef>
                <a:spcPts val="624"/>
              </a:spcBef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r>
              <a:rPr b="1" lang="en-US" sz="1000" spc="-1" strike="noStrike">
                <a:solidFill>
                  <a:srgbClr val="808080"/>
                </a:solidFill>
                <a:latin typeface="Arial"/>
                <a:ea typeface="ＭＳ Ｐゴシック"/>
              </a:rPr>
              <a:t>www.PosterPresentations.com</a:t>
            </a:r>
            <a:endParaRPr b="0" lang="en-US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Rectangle 7"/>
          <p:cNvSpPr/>
          <p:nvPr/>
        </p:nvSpPr>
        <p:spPr>
          <a:xfrm>
            <a:off x="0" y="0"/>
            <a:ext cx="43891200" cy="32918400"/>
          </a:xfrm>
          <a:custGeom>
            <a:avLst/>
            <a:gdLst>
              <a:gd name="textAreaLeft" fmla="*/ 0 w 43891200"/>
              <a:gd name="textAreaRight" fmla="*/ 43891560 w 43891200"/>
              <a:gd name="textAreaTop" fmla="*/ 0 h 32918400"/>
              <a:gd name="textAreaBottom" fmla="*/ 32918760 h 329184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3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Rectangle 8"/>
          <p:cNvSpPr/>
          <p:nvPr/>
        </p:nvSpPr>
        <p:spPr>
          <a:xfrm>
            <a:off x="11490480" y="5638680"/>
            <a:ext cx="20764440" cy="26563680"/>
          </a:xfrm>
          <a:custGeom>
            <a:avLst/>
            <a:gdLst>
              <a:gd name="textAreaLeft" fmla="*/ 0 w 20764440"/>
              <a:gd name="textAreaRight" fmla="*/ 20764800 w 20764440"/>
              <a:gd name="textAreaTop" fmla="*/ 0 h 26563680"/>
              <a:gd name="textAreaBottom" fmla="*/ 26564040 h 265636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233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Rectangle 9"/>
          <p:cNvSpPr/>
          <p:nvPr/>
        </p:nvSpPr>
        <p:spPr>
          <a:xfrm>
            <a:off x="33078600" y="5638680"/>
            <a:ext cx="9982440" cy="26563680"/>
          </a:xfrm>
          <a:custGeom>
            <a:avLst/>
            <a:gdLst>
              <a:gd name="textAreaLeft" fmla="*/ 0 w 9982440"/>
              <a:gd name="textAreaRight" fmla="*/ 9982800 w 9982440"/>
              <a:gd name="textAreaTop" fmla="*/ 0 h 26563680"/>
              <a:gd name="textAreaBottom" fmla="*/ 26564040 h 265636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233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1"/>
          <p:cNvSpPr/>
          <p:nvPr/>
        </p:nvSpPr>
        <p:spPr>
          <a:xfrm>
            <a:off x="0" y="0"/>
            <a:ext cx="43891200" cy="4800600"/>
          </a:xfrm>
          <a:custGeom>
            <a:avLst/>
            <a:gdLst>
              <a:gd name="textAreaLeft" fmla="*/ 0 w 43891200"/>
              <a:gd name="textAreaRight" fmla="*/ 43891560 w 43891200"/>
              <a:gd name="textAreaTop" fmla="*/ 0 h 4800600"/>
              <a:gd name="textAreaBottom" fmla="*/ 4800960 h 48006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233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Rectangle 2"/>
          <p:cNvSpPr/>
          <p:nvPr/>
        </p:nvSpPr>
        <p:spPr>
          <a:xfrm>
            <a:off x="693720" y="5638680"/>
            <a:ext cx="9974160" cy="26563680"/>
          </a:xfrm>
          <a:custGeom>
            <a:avLst/>
            <a:gdLst>
              <a:gd name="textAreaLeft" fmla="*/ 0 w 9974160"/>
              <a:gd name="textAreaRight" fmla="*/ 9974520 w 9974160"/>
              <a:gd name="textAreaTop" fmla="*/ 0 h 26563680"/>
              <a:gd name="textAreaBottom" fmla="*/ 26564040 h 265636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233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Rectangle 3"/>
          <p:cNvSpPr/>
          <p:nvPr/>
        </p:nvSpPr>
        <p:spPr>
          <a:xfrm>
            <a:off x="0" y="4800600"/>
            <a:ext cx="43891200" cy="130320"/>
          </a:xfrm>
          <a:custGeom>
            <a:avLst/>
            <a:gdLst>
              <a:gd name="textAreaLeft" fmla="*/ 0 w 43891200"/>
              <a:gd name="textAreaRight" fmla="*/ 43891560 w 43891200"/>
              <a:gd name="textAreaTop" fmla="*/ 0 h 130320"/>
              <a:gd name="textAreaBottom" fmla="*/ 130680 h 1303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66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8" name="Text Box 4"/>
          <p:cNvSpPr/>
          <p:nvPr/>
        </p:nvSpPr>
        <p:spPr>
          <a:xfrm>
            <a:off x="609480" y="32445360"/>
            <a:ext cx="2514600" cy="311760"/>
          </a:xfrm>
          <a:custGeom>
            <a:avLst/>
            <a:gdLst>
              <a:gd name="textAreaLeft" fmla="*/ 0 w 2514600"/>
              <a:gd name="textAreaRight" fmla="*/ 2514960 w 2514600"/>
              <a:gd name="textAreaTop" fmla="*/ 0 h 311760"/>
              <a:gd name="textAreaBottom" fmla="*/ 312120 h 3117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>
              <a:lnSpc>
                <a:spcPct val="65000"/>
              </a:lnSpc>
              <a:spcBef>
                <a:spcPts val="309"/>
              </a:spcBef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r>
              <a:rPr b="1" lang="en-US" sz="500" spc="-1" strike="noStrike">
                <a:solidFill>
                  <a:srgbClr val="808080"/>
                </a:solidFill>
                <a:latin typeface="Arial"/>
                <a:ea typeface="ＭＳ Ｐゴシック"/>
              </a:rPr>
              <a:t>POSTER TEMPLATE BY:</a:t>
            </a:r>
            <a:endParaRPr b="0" lang="en-US" sz="5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65000"/>
              </a:lnSpc>
              <a:spcBef>
                <a:spcPts val="624"/>
              </a:spcBef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r>
              <a:rPr b="1" lang="en-US" sz="1000" spc="-1" strike="noStrike">
                <a:solidFill>
                  <a:srgbClr val="808080"/>
                </a:solidFill>
                <a:latin typeface="Arial"/>
                <a:ea typeface="ＭＳ Ｐゴシック"/>
              </a:rPr>
              <a:t>www.PosterPresentations.com</a:t>
            </a:r>
            <a:endParaRPr b="0" lang="en-US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Rectangle 7"/>
          <p:cNvSpPr/>
          <p:nvPr/>
        </p:nvSpPr>
        <p:spPr>
          <a:xfrm>
            <a:off x="0" y="0"/>
            <a:ext cx="43891200" cy="32918400"/>
          </a:xfrm>
          <a:custGeom>
            <a:avLst/>
            <a:gdLst>
              <a:gd name="textAreaLeft" fmla="*/ 0 w 43891200"/>
              <a:gd name="textAreaRight" fmla="*/ 43891560 w 43891200"/>
              <a:gd name="textAreaTop" fmla="*/ 0 h 32918400"/>
              <a:gd name="textAreaBottom" fmla="*/ 32918760 h 329184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3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Rectangle 8"/>
          <p:cNvSpPr/>
          <p:nvPr/>
        </p:nvSpPr>
        <p:spPr>
          <a:xfrm>
            <a:off x="11490480" y="5638680"/>
            <a:ext cx="20764440" cy="26563680"/>
          </a:xfrm>
          <a:custGeom>
            <a:avLst/>
            <a:gdLst>
              <a:gd name="textAreaLeft" fmla="*/ 0 w 20764440"/>
              <a:gd name="textAreaRight" fmla="*/ 20764800 w 20764440"/>
              <a:gd name="textAreaTop" fmla="*/ 0 h 26563680"/>
              <a:gd name="textAreaBottom" fmla="*/ 26564040 h 265636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233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Rectangle 9"/>
          <p:cNvSpPr/>
          <p:nvPr/>
        </p:nvSpPr>
        <p:spPr>
          <a:xfrm>
            <a:off x="33078600" y="5638680"/>
            <a:ext cx="9982440" cy="26563680"/>
          </a:xfrm>
          <a:custGeom>
            <a:avLst/>
            <a:gdLst>
              <a:gd name="textAreaLeft" fmla="*/ 0 w 9982440"/>
              <a:gd name="textAreaRight" fmla="*/ 9982800 w 9982440"/>
              <a:gd name="textAreaTop" fmla="*/ 0 h 26563680"/>
              <a:gd name="textAreaBottom" fmla="*/ 26564040 h 265636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233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2194560" y="1313280"/>
            <a:ext cx="39501720" cy="5496840"/>
          </a:xfrm>
          <a:prstGeom prst="rect">
            <a:avLst/>
          </a:prstGeom>
          <a:noFill/>
          <a:ln w="12600">
            <a:noFill/>
          </a:ln>
        </p:spPr>
        <p:txBody>
          <a:bodyPr lIns="0" rIns="0" tIns="0" bIns="0" anchor="ctr" anchorCtr="1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2194560" y="7702560"/>
            <a:ext cx="39501720" cy="19092240"/>
          </a:xfrm>
          <a:prstGeom prst="rect">
            <a:avLst/>
          </a:prstGeom>
          <a:noFill/>
          <a:ln w="12600">
            <a:noFill/>
          </a:ln>
        </p:spPr>
        <p:txBody>
          <a:bodyPr lIns="0" rIns="0" tIns="0" bIns="0" anchor="t">
            <a:noAutofit/>
          </a:bodyPr>
          <a:p>
            <a:pPr indent="0">
              <a:spcAft>
                <a:spcPts val="1417"/>
              </a:spcAft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ectangle 1"/>
          <p:cNvSpPr/>
          <p:nvPr/>
        </p:nvSpPr>
        <p:spPr>
          <a:xfrm>
            <a:off x="0" y="0"/>
            <a:ext cx="43891200" cy="4800600"/>
          </a:xfrm>
          <a:custGeom>
            <a:avLst/>
            <a:gdLst>
              <a:gd name="textAreaLeft" fmla="*/ 0 w 43891200"/>
              <a:gd name="textAreaRight" fmla="*/ 43891560 w 43891200"/>
              <a:gd name="textAreaTop" fmla="*/ 0 h 4800600"/>
              <a:gd name="textAreaBottom" fmla="*/ 4800960 h 48006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233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Rectangle 2"/>
          <p:cNvSpPr/>
          <p:nvPr/>
        </p:nvSpPr>
        <p:spPr>
          <a:xfrm>
            <a:off x="693720" y="5638680"/>
            <a:ext cx="9974160" cy="26563680"/>
          </a:xfrm>
          <a:custGeom>
            <a:avLst/>
            <a:gdLst>
              <a:gd name="textAreaLeft" fmla="*/ 0 w 9974160"/>
              <a:gd name="textAreaRight" fmla="*/ 9974520 w 9974160"/>
              <a:gd name="textAreaTop" fmla="*/ 0 h 26563680"/>
              <a:gd name="textAreaBottom" fmla="*/ 26564040 h 265636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233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Rectangle 3"/>
          <p:cNvSpPr/>
          <p:nvPr/>
        </p:nvSpPr>
        <p:spPr>
          <a:xfrm>
            <a:off x="0" y="4800600"/>
            <a:ext cx="43891200" cy="130320"/>
          </a:xfrm>
          <a:custGeom>
            <a:avLst/>
            <a:gdLst>
              <a:gd name="textAreaLeft" fmla="*/ 0 w 43891200"/>
              <a:gd name="textAreaRight" fmla="*/ 43891560 w 43891200"/>
              <a:gd name="textAreaTop" fmla="*/ 0 h 130320"/>
              <a:gd name="textAreaBottom" fmla="*/ 130680 h 1303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66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9" name="Text Box 4"/>
          <p:cNvSpPr/>
          <p:nvPr/>
        </p:nvSpPr>
        <p:spPr>
          <a:xfrm>
            <a:off x="609480" y="32445360"/>
            <a:ext cx="2514600" cy="311760"/>
          </a:xfrm>
          <a:custGeom>
            <a:avLst/>
            <a:gdLst>
              <a:gd name="textAreaLeft" fmla="*/ 0 w 2514600"/>
              <a:gd name="textAreaRight" fmla="*/ 2514960 w 2514600"/>
              <a:gd name="textAreaTop" fmla="*/ 0 h 311760"/>
              <a:gd name="textAreaBottom" fmla="*/ 312120 h 3117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>
              <a:lnSpc>
                <a:spcPct val="65000"/>
              </a:lnSpc>
              <a:spcBef>
                <a:spcPts val="309"/>
              </a:spcBef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r>
              <a:rPr b="1" lang="en-US" sz="500" spc="-1" strike="noStrike">
                <a:solidFill>
                  <a:srgbClr val="808080"/>
                </a:solidFill>
                <a:latin typeface="Arial"/>
                <a:ea typeface="ＭＳ Ｐゴシック"/>
              </a:rPr>
              <a:t>POSTER TEMPLATE BY:</a:t>
            </a:r>
            <a:endParaRPr b="0" lang="en-US" sz="5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65000"/>
              </a:lnSpc>
              <a:spcBef>
                <a:spcPts val="624"/>
              </a:spcBef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r>
              <a:rPr b="1" lang="en-US" sz="1000" spc="-1" strike="noStrike">
                <a:solidFill>
                  <a:srgbClr val="808080"/>
                </a:solidFill>
                <a:latin typeface="Arial"/>
                <a:ea typeface="ＭＳ Ｐゴシック"/>
              </a:rPr>
              <a:t>www.PosterPresentations.com</a:t>
            </a:r>
            <a:endParaRPr b="0" lang="en-US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Rectangle 7"/>
          <p:cNvSpPr/>
          <p:nvPr/>
        </p:nvSpPr>
        <p:spPr>
          <a:xfrm>
            <a:off x="0" y="0"/>
            <a:ext cx="43891200" cy="32918400"/>
          </a:xfrm>
          <a:custGeom>
            <a:avLst/>
            <a:gdLst>
              <a:gd name="textAreaLeft" fmla="*/ 0 w 43891200"/>
              <a:gd name="textAreaRight" fmla="*/ 43891560 w 43891200"/>
              <a:gd name="textAreaTop" fmla="*/ 0 h 32918400"/>
              <a:gd name="textAreaBottom" fmla="*/ 32918760 h 329184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3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Rectangle 8"/>
          <p:cNvSpPr/>
          <p:nvPr/>
        </p:nvSpPr>
        <p:spPr>
          <a:xfrm>
            <a:off x="11490480" y="5638680"/>
            <a:ext cx="20764440" cy="26563680"/>
          </a:xfrm>
          <a:custGeom>
            <a:avLst/>
            <a:gdLst>
              <a:gd name="textAreaLeft" fmla="*/ 0 w 20764440"/>
              <a:gd name="textAreaRight" fmla="*/ 20764800 w 20764440"/>
              <a:gd name="textAreaTop" fmla="*/ 0 h 26563680"/>
              <a:gd name="textAreaBottom" fmla="*/ 26564040 h 265636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233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Rectangle 9"/>
          <p:cNvSpPr/>
          <p:nvPr/>
        </p:nvSpPr>
        <p:spPr>
          <a:xfrm>
            <a:off x="33078600" y="5638680"/>
            <a:ext cx="9982440" cy="26563680"/>
          </a:xfrm>
          <a:custGeom>
            <a:avLst/>
            <a:gdLst>
              <a:gd name="textAreaLeft" fmla="*/ 0 w 9982440"/>
              <a:gd name="textAreaRight" fmla="*/ 9982800 w 9982440"/>
              <a:gd name="textAreaTop" fmla="*/ 0 h 26563680"/>
              <a:gd name="textAreaBottom" fmla="*/ 26564040 h 265636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233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/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8.xml"/><Relationship Id="rId5" Type="http://schemas.openxmlformats.org/officeDocument/2006/relationships/notesSlide" Target="../notesSlides/notesSlide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Rectangle 1"/>
          <p:cNvSpPr/>
          <p:nvPr/>
        </p:nvSpPr>
        <p:spPr>
          <a:xfrm>
            <a:off x="0" y="183960"/>
            <a:ext cx="43891200" cy="1477800"/>
          </a:xfrm>
          <a:custGeom>
            <a:avLst/>
            <a:gdLst>
              <a:gd name="textAreaLeft" fmla="*/ 0 w 43891200"/>
              <a:gd name="textAreaRight" fmla="*/ 43891560 w 43891200"/>
              <a:gd name="textAreaTop" fmla="*/ 0 h 1477800"/>
              <a:gd name="textAreaBottom" fmla="*/ 1478160 h 14778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1080" rIns="91080" tIns="46800" bIns="46800" anchor="t" anchorCtr="1">
            <a:spAutoFit/>
          </a:bodyPr>
          <a:p>
            <a:pPr algn="ctr">
              <a:lnSpc>
                <a:spcPct val="100000"/>
              </a:lnSpc>
              <a:spcBef>
                <a:spcPts val="4501"/>
              </a:spcBef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r>
              <a:rPr b="0" lang="en-US" sz="8000" spc="-1" strike="noStrike">
                <a:solidFill>
                  <a:srgbClr val="000000"/>
                </a:solidFill>
                <a:latin typeface="Arial Nova"/>
                <a:ea typeface="Candara"/>
              </a:rPr>
              <a:t>template</a:t>
            </a:r>
            <a:endParaRPr b="1" lang="en-US" sz="8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0" name="Text Box 2"/>
          <p:cNvSpPr/>
          <p:nvPr/>
        </p:nvSpPr>
        <p:spPr>
          <a:xfrm>
            <a:off x="685800" y="6836400"/>
            <a:ext cx="9921240" cy="1028160"/>
          </a:xfrm>
          <a:custGeom>
            <a:avLst/>
            <a:gdLst>
              <a:gd name="textAreaLeft" fmla="*/ 0 w 9921240"/>
              <a:gd name="textAreaRight" fmla="*/ 9921600 w 9921240"/>
              <a:gd name="textAreaTop" fmla="*/ 0 h 1028160"/>
              <a:gd name="textAreaBottom" fmla="*/ 1028160 h 10281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 anchorCtr="1">
            <a:spAutoFit/>
          </a:bodyPr>
          <a:p>
            <a:pPr algn="ctr">
              <a:lnSpc>
                <a:spcPct val="100000"/>
              </a:lnSpc>
              <a:spcBef>
                <a:spcPts val="3376"/>
              </a:spcBef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r>
              <a:rPr b="1" lang="en-US" sz="5400" spc="-1" strike="noStrike">
                <a:solidFill>
                  <a:srgbClr val="f8f8f8"/>
                </a:solidFill>
                <a:latin typeface="Candara"/>
                <a:ea typeface="Candara"/>
              </a:rPr>
              <a:t>Introduction</a:t>
            </a:r>
            <a:endParaRPr b="0" lang="en-US" sz="5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1" name="Text Box 6"/>
          <p:cNvSpPr/>
          <p:nvPr/>
        </p:nvSpPr>
        <p:spPr>
          <a:xfrm>
            <a:off x="716040" y="20939040"/>
            <a:ext cx="9982440" cy="1028160"/>
          </a:xfrm>
          <a:custGeom>
            <a:avLst/>
            <a:gdLst>
              <a:gd name="textAreaLeft" fmla="*/ 0 w 9982440"/>
              <a:gd name="textAreaRight" fmla="*/ 9982800 w 9982440"/>
              <a:gd name="textAreaTop" fmla="*/ 0 h 1028160"/>
              <a:gd name="textAreaBottom" fmla="*/ 1028160 h 10281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 anchorCtr="1">
            <a:spAutoFit/>
          </a:bodyPr>
          <a:p>
            <a:pPr algn="ctr">
              <a:lnSpc>
                <a:spcPct val="100000"/>
              </a:lnSpc>
              <a:spcBef>
                <a:spcPts val="3376"/>
              </a:spcBef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r>
              <a:rPr b="1" lang="en-US" sz="5400" spc="-1" strike="noStrike">
                <a:solidFill>
                  <a:srgbClr val="f8f8f8"/>
                </a:solidFill>
                <a:latin typeface="Candara"/>
                <a:ea typeface="Candara"/>
              </a:rPr>
              <a:t>Conclusions</a:t>
            </a:r>
            <a:endParaRPr b="0" lang="en-US" sz="5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2" name="Text Box 21"/>
          <p:cNvSpPr/>
          <p:nvPr/>
        </p:nvSpPr>
        <p:spPr>
          <a:xfrm>
            <a:off x="8321040" y="1747440"/>
            <a:ext cx="25858440" cy="1518840"/>
          </a:xfrm>
          <a:custGeom>
            <a:avLst/>
            <a:gdLst>
              <a:gd name="textAreaLeft" fmla="*/ 0 w 25858440"/>
              <a:gd name="textAreaRight" fmla="*/ 25858800 w 25858440"/>
              <a:gd name="textAreaTop" fmla="*/ 0 h 1518840"/>
              <a:gd name="textAreaBottom" fmla="*/ 1519200 h 151884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 anchorCtr="1">
            <a:spAutoFit/>
          </a:bodyPr>
          <a:p>
            <a:pPr algn="ctr">
              <a:lnSpc>
                <a:spcPct val="100000"/>
              </a:lnSpc>
              <a:spcBef>
                <a:spcPts val="2494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129680"/>
                <a:tab algn="l" pos="10853640"/>
                <a:tab algn="l" pos="11577600"/>
                <a:tab algn="l" pos="12301200"/>
                <a:tab algn="l" pos="13030200"/>
                <a:tab algn="l" pos="13750920"/>
                <a:tab algn="l" pos="14473080"/>
                <a:tab algn="l" pos="15197040"/>
                <a:tab algn="l" pos="15921000"/>
                <a:tab algn="l" pos="16644600"/>
                <a:tab algn="l" pos="17373600"/>
                <a:tab algn="l" pos="18094320"/>
                <a:tab algn="l" pos="18816480"/>
                <a:tab algn="l" pos="19540440"/>
                <a:tab algn="l" pos="20264400"/>
                <a:tab algn="l" pos="20265840"/>
                <a:tab algn="l" pos="20267280"/>
                <a:tab algn="l" pos="20991240"/>
                <a:tab algn="l" pos="21717000"/>
                <a:tab algn="l" pos="22439160"/>
              </a:tabLst>
            </a:pPr>
            <a:r>
              <a:rPr b="0" lang="en-US" sz="4620" spc="-1" strike="noStrike" baseline="30000">
                <a:solidFill>
                  <a:srgbClr val="00009f"/>
                </a:solidFill>
                <a:latin typeface="Candara"/>
                <a:ea typeface="Candara"/>
              </a:rPr>
              <a:t>1</a:t>
            </a:r>
            <a:r>
              <a:rPr b="0" lang="en-US" sz="4000" spc="-1" strike="noStrike">
                <a:solidFill>
                  <a:srgbClr val="00009f"/>
                </a:solidFill>
                <a:latin typeface="Candara"/>
                <a:ea typeface="Candara"/>
              </a:rPr>
              <a:t>, </a:t>
            </a:r>
            <a:r>
              <a:rPr b="0" lang="en-US" sz="4620" spc="-1" strike="noStrike" baseline="30000">
                <a:solidFill>
                  <a:srgbClr val="00009f"/>
                </a:solidFill>
                <a:latin typeface="Candara"/>
                <a:ea typeface="Candara"/>
              </a:rPr>
              <a:t>2</a:t>
            </a:r>
            <a:r>
              <a:rPr b="0" lang="en-US" sz="4000" spc="-1" strike="noStrike">
                <a:solidFill>
                  <a:srgbClr val="00009f"/>
                </a:solidFill>
                <a:latin typeface="Candara"/>
                <a:ea typeface="Candara"/>
              </a:rPr>
              <a:t>, name name</a:t>
            </a:r>
            <a:r>
              <a:rPr b="0" lang="en-US" sz="4620" spc="-1" strike="noStrike" baseline="30000">
                <a:solidFill>
                  <a:srgbClr val="00009f"/>
                </a:solidFill>
                <a:latin typeface="Candara"/>
                <a:ea typeface="Candara"/>
              </a:rPr>
              <a:t>1</a:t>
            </a:r>
            <a:r>
              <a:rPr b="0" lang="en-US" sz="4000" spc="-1" strike="noStrike">
                <a:solidFill>
                  <a:srgbClr val="00009f"/>
                </a:solidFill>
                <a:latin typeface="Candara"/>
                <a:ea typeface="Candara"/>
              </a:rPr>
              <a:t>	</a:t>
            </a:r>
            <a:endParaRPr b="0" lang="en-US" sz="4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2494"/>
              </a:spcBef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r>
              <a:rPr b="0" lang="en-US" sz="2772" spc="-1" strike="noStrike" baseline="33000">
                <a:solidFill>
                  <a:srgbClr val="00009f"/>
                </a:solidFill>
                <a:latin typeface="Candara"/>
                <a:ea typeface="Candara"/>
              </a:rPr>
              <a:t>1</a:t>
            </a:r>
            <a:r>
              <a:rPr b="0" lang="en-US" sz="2400" spc="-1" strike="noStrike">
                <a:solidFill>
                  <a:srgbClr val="00009f"/>
                </a:solidFill>
                <a:latin typeface="Candara"/>
                <a:ea typeface="Candara"/>
              </a:rPr>
              <a:t>Youngstown State University; Youngstown, OH  55444            </a:t>
            </a:r>
            <a:r>
              <a:rPr b="0" lang="en-US" sz="2772" spc="-1" strike="noStrike" baseline="30000">
                <a:solidFill>
                  <a:srgbClr val="00009f"/>
                </a:solidFill>
                <a:latin typeface="Candara"/>
                <a:ea typeface="Candara"/>
              </a:rPr>
              <a:t>2</a:t>
            </a:r>
            <a:r>
              <a:rPr b="0" lang="en-US" sz="2400" spc="-1" strike="noStrike">
                <a:solidFill>
                  <a:srgbClr val="00009f"/>
                </a:solidFill>
                <a:latin typeface="Candara"/>
                <a:ea typeface="Candara"/>
              </a:rPr>
              <a:t>Ohio State University; Columbus, OH 43210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3" name="Text Box 172"/>
          <p:cNvSpPr/>
          <p:nvPr/>
        </p:nvSpPr>
        <p:spPr>
          <a:xfrm>
            <a:off x="22457520" y="17192160"/>
            <a:ext cx="577080" cy="686160"/>
          </a:xfrm>
          <a:custGeom>
            <a:avLst/>
            <a:gdLst>
              <a:gd name="textAreaLeft" fmla="*/ 0 w 577080"/>
              <a:gd name="textAreaRight" fmla="*/ 577440 w 577080"/>
              <a:gd name="textAreaTop" fmla="*/ 0 h 686160"/>
              <a:gd name="textAreaBottom" fmla="*/ 686520 h 6861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4" name="Text Box 255"/>
          <p:cNvSpPr/>
          <p:nvPr/>
        </p:nvSpPr>
        <p:spPr>
          <a:xfrm>
            <a:off x="22174200" y="15544800"/>
            <a:ext cx="198360" cy="474840"/>
          </a:xfrm>
          <a:custGeom>
            <a:avLst/>
            <a:gdLst>
              <a:gd name="textAreaLeft" fmla="*/ 0 w 198360"/>
              <a:gd name="textAreaRight" fmla="*/ 198720 w 198360"/>
              <a:gd name="textAreaTop" fmla="*/ 0 h 474840"/>
              <a:gd name="textAreaBottom" fmla="*/ 475200 h 47484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5" name="Text Box 4"/>
          <p:cNvSpPr/>
          <p:nvPr/>
        </p:nvSpPr>
        <p:spPr>
          <a:xfrm>
            <a:off x="32600520" y="4843800"/>
            <a:ext cx="9982080" cy="1028160"/>
          </a:xfrm>
          <a:custGeom>
            <a:avLst/>
            <a:gdLst>
              <a:gd name="textAreaLeft" fmla="*/ 0 w 9982080"/>
              <a:gd name="textAreaRight" fmla="*/ 9982440 w 9982080"/>
              <a:gd name="textAreaTop" fmla="*/ 0 h 1028160"/>
              <a:gd name="textAreaBottom" fmla="*/ 1028160 h 10281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 anchorCtr="1">
            <a:spAutoFit/>
          </a:bodyPr>
          <a:p>
            <a:pPr algn="ctr">
              <a:lnSpc>
                <a:spcPct val="100000"/>
              </a:lnSpc>
              <a:spcBef>
                <a:spcPts val="3376"/>
              </a:spcBef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r>
              <a:rPr b="1" lang="en-US" sz="5400" spc="-1" strike="noStrike">
                <a:solidFill>
                  <a:srgbClr val="f8f8f8"/>
                </a:solidFill>
                <a:latin typeface="Candara"/>
                <a:ea typeface="Candara"/>
              </a:rPr>
              <a:t>Results</a:t>
            </a:r>
            <a:endParaRPr b="0" lang="en-US" sz="54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76" name="Picture 27" descr=""/>
          <p:cNvPicPr/>
          <p:nvPr/>
        </p:nvPicPr>
        <p:blipFill>
          <a:blip r:embed="rId1"/>
          <a:stretch/>
        </p:blipFill>
        <p:spPr>
          <a:xfrm>
            <a:off x="691920" y="1488240"/>
            <a:ext cx="8395200" cy="3095640"/>
          </a:xfrm>
          <a:prstGeom prst="rect">
            <a:avLst/>
          </a:prstGeom>
          <a:ln w="12600">
            <a:noFill/>
          </a:ln>
        </p:spPr>
      </p:pic>
      <p:sp>
        <p:nvSpPr>
          <p:cNvPr id="177" name="Text Box 4"/>
          <p:cNvSpPr/>
          <p:nvPr/>
        </p:nvSpPr>
        <p:spPr>
          <a:xfrm>
            <a:off x="654120" y="10055880"/>
            <a:ext cx="9952920" cy="1028160"/>
          </a:xfrm>
          <a:custGeom>
            <a:avLst/>
            <a:gdLst>
              <a:gd name="textAreaLeft" fmla="*/ 0 w 9952920"/>
              <a:gd name="textAreaRight" fmla="*/ 9953280 w 9952920"/>
              <a:gd name="textAreaTop" fmla="*/ 0 h 1028160"/>
              <a:gd name="textAreaBottom" fmla="*/ 1028160 h 10281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 anchorCtr="1">
            <a:spAutoFit/>
          </a:bodyPr>
          <a:p>
            <a:pPr algn="ctr">
              <a:lnSpc>
                <a:spcPct val="100000"/>
              </a:lnSpc>
              <a:spcBef>
                <a:spcPts val="3376"/>
              </a:spcBef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r>
              <a:rPr b="1" lang="en-US" sz="5400" spc="-1" strike="noStrike">
                <a:solidFill>
                  <a:srgbClr val="f8f8f8"/>
                </a:solidFill>
                <a:latin typeface="Candara"/>
                <a:ea typeface="Candara"/>
              </a:rPr>
              <a:t>Experiment/Data</a:t>
            </a:r>
            <a:endParaRPr b="0" lang="en-US" sz="5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8" name="Freeform: Shape 37"/>
          <p:cNvSpPr/>
          <p:nvPr/>
        </p:nvSpPr>
        <p:spPr>
          <a:xfrm>
            <a:off x="3840120" y="2468880"/>
            <a:ext cx="91440" cy="360"/>
          </a:xfrm>
          <a:custGeom>
            <a:avLst/>
            <a:gdLst>
              <a:gd name="textAreaLeft" fmla="*/ 13320 w 91440"/>
              <a:gd name="textAreaRight" fmla="*/ 78120 w 91440"/>
              <a:gd name="textAreaTop" fmla="*/ 0 h 360"/>
              <a:gd name="textAreaBottom" fmla="*/ 360 h 360"/>
            </a:gdLst>
            <a:ahLst/>
            <a:rect l="textAreaLeft" t="textAreaTop" r="textAreaRight" b="textAreaBottom"/>
            <a:pathLst>
              <a:path w="21600" h="21600">
                <a:moveTo>
                  <a:pt x="10800" y="0"/>
                </a:moveTo>
                <a:lnTo>
                  <a:pt x="10800" y="0"/>
                </a:lnTo>
                <a:arcTo wR="10800" hR="10800" stAng="-5400000" swAng="-21550000"/>
                <a:lnTo>
                  <a:pt x="10957" y="1"/>
                </a:lnTo>
                <a:arcTo wR="0" hR="0" stAng="0" swAng="0"/>
                <a:close/>
              </a:path>
            </a:pathLst>
          </a:cu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Freeform: Shape 77"/>
          <p:cNvSpPr/>
          <p:nvPr/>
        </p:nvSpPr>
        <p:spPr>
          <a:xfrm>
            <a:off x="365760" y="32369760"/>
            <a:ext cx="2651760" cy="457200"/>
          </a:xfrm>
          <a:custGeom>
            <a:avLst/>
            <a:gdLst>
              <a:gd name="textAreaLeft" fmla="*/ 0 w 2651760"/>
              <a:gd name="textAreaRight" fmla="*/ 2652120 w 2651760"/>
              <a:gd name="textAreaTop" fmla="*/ 0 h 457200"/>
              <a:gd name="textAreaBottom" fmla="*/ 457560 h 4572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0" name=""/>
          <p:cNvSpPr txBox="1"/>
          <p:nvPr/>
        </p:nvSpPr>
        <p:spPr>
          <a:xfrm>
            <a:off x="1371600" y="5943600"/>
            <a:ext cx="3349080" cy="94068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noAutofit/>
          </a:bodyPr>
          <a:p>
            <a:r>
              <a:rPr b="0" lang="en-US" sz="4000" spc="-1" strike="noStrike">
                <a:solidFill>
                  <a:srgbClr val="000000"/>
                </a:solidFill>
                <a:latin typeface="Arial"/>
              </a:rPr>
              <a:t>Title of the lab</a:t>
            </a:r>
            <a:endParaRPr b="0" lang="en-US" sz="40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By name1, name2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1" name=""/>
          <p:cNvSpPr txBox="1"/>
          <p:nvPr/>
        </p:nvSpPr>
        <p:spPr>
          <a:xfrm>
            <a:off x="1371600" y="8046720"/>
            <a:ext cx="8934480" cy="145764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noAutofit/>
          </a:bodyPr>
          <a:p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In this lab we measured the speed of light using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by comparing the delay of pulse as it propagates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through air and water. 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2" name=""/>
          <p:cNvSpPr/>
          <p:nvPr/>
        </p:nvSpPr>
        <p:spPr>
          <a:xfrm>
            <a:off x="2834640" y="12161520"/>
            <a:ext cx="2377440" cy="0"/>
          </a:xfrm>
          <a:prstGeom prst="line">
            <a:avLst/>
          </a:prstGeom>
          <a:ln w="0">
            <a:solidFill>
              <a:srgbClr val="ff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-45000" bIns="-450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3" name=""/>
          <p:cNvSpPr/>
          <p:nvPr/>
        </p:nvSpPr>
        <p:spPr>
          <a:xfrm>
            <a:off x="5120640" y="11795760"/>
            <a:ext cx="365760" cy="640080"/>
          </a:xfrm>
          <a:prstGeom prst="line">
            <a:avLst/>
          </a:prstGeom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4" name=""/>
          <p:cNvSpPr/>
          <p:nvPr/>
        </p:nvSpPr>
        <p:spPr>
          <a:xfrm>
            <a:off x="5486400" y="12070080"/>
            <a:ext cx="2377440" cy="0"/>
          </a:xfrm>
          <a:prstGeom prst="line">
            <a:avLst/>
          </a:prstGeom>
          <a:ln w="0">
            <a:solidFill>
              <a:srgbClr val="ff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-45000" bIns="-450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5" name=""/>
          <p:cNvSpPr/>
          <p:nvPr/>
        </p:nvSpPr>
        <p:spPr>
          <a:xfrm>
            <a:off x="4114800" y="12161520"/>
            <a:ext cx="548640" cy="548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21600" y="10800"/>
                </a:moveTo>
                <a:arcTo wR="10800" hR="10800" stAng="0" swAng="16200000"/>
                <a:lnTo>
                  <a:pt x="10800" y="10800"/>
                </a:lnTo>
                <a:close/>
              </a:path>
            </a:pathLst>
          </a:custGeom>
          <a:solidFill>
            <a:srgbClr val="55308d"/>
          </a:solidFill>
          <a:ln w="0">
            <a:solidFill>
              <a:srgbClr val="80808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6" name=""/>
          <p:cNvSpPr/>
          <p:nvPr/>
        </p:nvSpPr>
        <p:spPr>
          <a:xfrm>
            <a:off x="5120640" y="12710160"/>
            <a:ext cx="548640" cy="548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21600" y="10800"/>
                </a:moveTo>
                <a:arcTo wR="10800" hR="10800" stAng="0" swAng="16200000"/>
                <a:lnTo>
                  <a:pt x="10800" y="10800"/>
                </a:lnTo>
                <a:close/>
              </a:path>
            </a:pathLst>
          </a:custGeom>
          <a:solidFill>
            <a:srgbClr val="55308d"/>
          </a:solidFill>
          <a:ln w="0">
            <a:solidFill>
              <a:srgbClr val="80808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7" name=""/>
          <p:cNvSpPr/>
          <p:nvPr/>
        </p:nvSpPr>
        <p:spPr>
          <a:xfrm>
            <a:off x="7955280" y="11704320"/>
            <a:ext cx="91440" cy="822960"/>
          </a:xfrm>
          <a:prstGeom prst="line">
            <a:avLst/>
          </a:prstGeom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8" name=""/>
          <p:cNvSpPr/>
          <p:nvPr/>
        </p:nvSpPr>
        <p:spPr>
          <a:xfrm flipV="1">
            <a:off x="5669280" y="12070080"/>
            <a:ext cx="2194560" cy="822960"/>
          </a:xfrm>
          <a:prstGeom prst="line">
            <a:avLst/>
          </a:prstGeom>
          <a:ln w="0">
            <a:solidFill>
              <a:srgbClr val="ff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9" name=""/>
          <p:cNvSpPr/>
          <p:nvPr/>
        </p:nvSpPr>
        <p:spPr>
          <a:xfrm flipV="1">
            <a:off x="4663440" y="12161520"/>
            <a:ext cx="548640" cy="274320"/>
          </a:xfrm>
          <a:prstGeom prst="line">
            <a:avLst/>
          </a:prstGeom>
          <a:ln w="0">
            <a:solidFill>
              <a:srgbClr val="ff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0" name=""/>
          <p:cNvSpPr txBox="1"/>
          <p:nvPr/>
        </p:nvSpPr>
        <p:spPr>
          <a:xfrm>
            <a:off x="3474720" y="12801600"/>
            <a:ext cx="1233720" cy="34632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noAutofit/>
          </a:bodyPr>
          <a:p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Detector 1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1" name=""/>
          <p:cNvSpPr txBox="1"/>
          <p:nvPr/>
        </p:nvSpPr>
        <p:spPr>
          <a:xfrm>
            <a:off x="5394960" y="13258800"/>
            <a:ext cx="1233720" cy="34632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noAutofit/>
          </a:bodyPr>
          <a:p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Detector 2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2" name=""/>
          <p:cNvSpPr txBox="1"/>
          <p:nvPr/>
        </p:nvSpPr>
        <p:spPr>
          <a:xfrm>
            <a:off x="1371600" y="11978640"/>
            <a:ext cx="992880" cy="34632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noAutofit/>
          </a:bodyPr>
          <a:p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LASER 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93" name="" descr=""/>
          <p:cNvPicPr/>
          <p:nvPr/>
        </p:nvPicPr>
        <p:blipFill>
          <a:blip r:embed="rId2"/>
          <a:stretch/>
        </p:blipFill>
        <p:spPr>
          <a:xfrm>
            <a:off x="1645920" y="12344400"/>
            <a:ext cx="975240" cy="731520"/>
          </a:xfrm>
          <a:prstGeom prst="rect">
            <a:avLst/>
          </a:prstGeom>
          <a:ln w="0">
            <a:noFill/>
          </a:ln>
        </p:spPr>
      </p:pic>
      <p:pic>
        <p:nvPicPr>
          <p:cNvPr id="194" name="" descr=""/>
          <p:cNvPicPr/>
          <p:nvPr/>
        </p:nvPicPr>
        <p:blipFill>
          <a:blip r:embed="rId3"/>
          <a:stretch/>
        </p:blipFill>
        <p:spPr>
          <a:xfrm>
            <a:off x="2560320" y="13796280"/>
            <a:ext cx="5886000" cy="4400280"/>
          </a:xfrm>
          <a:prstGeom prst="rect">
            <a:avLst/>
          </a:prstGeom>
          <a:ln w="0">
            <a:noFill/>
          </a:ln>
        </p:spPr>
      </p:pic>
      <p:sp>
        <p:nvSpPr>
          <p:cNvPr id="195" name=""/>
          <p:cNvSpPr/>
          <p:nvPr/>
        </p:nvSpPr>
        <p:spPr>
          <a:xfrm>
            <a:off x="4754880" y="17282160"/>
            <a:ext cx="0" cy="640080"/>
          </a:xfrm>
          <a:prstGeom prst="line">
            <a:avLst/>
          </a:prstGeom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6" name=""/>
          <p:cNvSpPr/>
          <p:nvPr/>
        </p:nvSpPr>
        <p:spPr>
          <a:xfrm>
            <a:off x="6035040" y="17282160"/>
            <a:ext cx="0" cy="640080"/>
          </a:xfrm>
          <a:prstGeom prst="line">
            <a:avLst/>
          </a:prstGeom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7" name=""/>
          <p:cNvSpPr/>
          <p:nvPr/>
        </p:nvSpPr>
        <p:spPr>
          <a:xfrm>
            <a:off x="4754880" y="17556480"/>
            <a:ext cx="1280160" cy="0"/>
          </a:xfrm>
          <a:prstGeom prst="line">
            <a:avLst/>
          </a:prstGeom>
          <a:ln w="0">
            <a:solidFill>
              <a:srgbClr val="808080"/>
            </a:solidFill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rIns="90000" tIns="-45000" bIns="-450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8" name=""/>
          <p:cNvSpPr txBox="1"/>
          <p:nvPr/>
        </p:nvSpPr>
        <p:spPr>
          <a:xfrm>
            <a:off x="4389120" y="18196560"/>
            <a:ext cx="2518560" cy="34632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noAutofit/>
          </a:bodyPr>
          <a:p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Propagation time delay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9" name=""/>
          <p:cNvSpPr txBox="1"/>
          <p:nvPr/>
        </p:nvSpPr>
        <p:spPr>
          <a:xfrm>
            <a:off x="1371600" y="19019520"/>
            <a:ext cx="9356760" cy="100188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noAutofit/>
          </a:bodyPr>
          <a:p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Our data shows there was a 11.3nS delay 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between the two pulses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. 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0" name=""/>
          <p:cNvSpPr txBox="1"/>
          <p:nvPr/>
        </p:nvSpPr>
        <p:spPr>
          <a:xfrm>
            <a:off x="1463040" y="22585680"/>
            <a:ext cx="8956080" cy="419220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noAutofit/>
          </a:bodyPr>
          <a:p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Since we measured a distance of 3.25+/-0.05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meters in the distance difference between the 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sensors, this gave for the speed of light a 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measurement of 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V = d/t = 3.25/11.3 = 2.87e8 +/- 0.04 m/s 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Which is within 4 sigma of the accepted value of 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the speed of light in the vacuum. 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1" name=""/>
          <p:cNvSpPr txBox="1"/>
          <p:nvPr/>
        </p:nvSpPr>
        <p:spPr>
          <a:xfrm>
            <a:off x="12344400" y="7772400"/>
            <a:ext cx="1730520" cy="34632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noAutofit/>
          </a:bodyPr>
          <a:p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Dont write here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2" name=""/>
          <p:cNvSpPr txBox="1"/>
          <p:nvPr/>
        </p:nvSpPr>
        <p:spPr>
          <a:xfrm>
            <a:off x="11887200" y="10149840"/>
            <a:ext cx="1780920" cy="34632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noAutofit/>
          </a:bodyPr>
          <a:p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Don’t write here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3" name=""/>
          <p:cNvSpPr txBox="1"/>
          <p:nvPr/>
        </p:nvSpPr>
        <p:spPr>
          <a:xfrm>
            <a:off x="13350240" y="14904720"/>
            <a:ext cx="1780920" cy="34632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noAutofit/>
          </a:bodyPr>
          <a:p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Don’t write here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4" name=""/>
          <p:cNvSpPr txBox="1"/>
          <p:nvPr/>
        </p:nvSpPr>
        <p:spPr>
          <a:xfrm>
            <a:off x="12618720" y="22951440"/>
            <a:ext cx="2543040" cy="34632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noAutofit/>
          </a:bodyPr>
          <a:p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Don’t write here either !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5" name=""/>
          <p:cNvSpPr txBox="1"/>
          <p:nvPr/>
        </p:nvSpPr>
        <p:spPr>
          <a:xfrm>
            <a:off x="3931920" y="11247120"/>
            <a:ext cx="2644920" cy="34632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noAutofit/>
          </a:bodyPr>
          <a:p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Experimental Schematic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3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235</TotalTime>
  <Application>LibreOffice/24.2.7.2$Linux_X86_64 LibreOffice_project/420$Build-2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2011-06-14T06:36:03Z</dcterms:created>
  <dc:creator>A. Kotoulas</dc:creator>
  <dc:description>Non-authorized printing of this poster template by any commercial printing service other than PosterPresentations.com is strictly prohibited._x005F_x000d_
Non-profit educational printing centers are exempt._x005F_x000d_
To obtain printing authorization call:_x005F_x000d_
1.866.649.3004_x005F_x000d_
_x005F_x000d_
© 2007 Canterbury Media Services, Inc</dc:description>
  <cp:keywords>poster presentation poster design poster template</cp:keywords>
  <dc:language>en-US</dc:language>
  <cp:lastModifiedBy/>
  <cp:lastPrinted>2010-11-09T19:12:39Z</cp:lastPrinted>
  <dcterms:modified xsi:type="dcterms:W3CDTF">2025-08-28T17:48:09Z</dcterms:modified>
  <cp:revision>85</cp:revision>
  <dc:subject>Free PowerPoint poster templates</dc:subject>
  <dc:title>48x36 Poster Template</dc:title>
</cp:coreProperties>
</file>